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280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5973758" y="563622"/>
            <a:ext cx="2793303" cy="520519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Rectangle 144"/>
          <p:cNvSpPr/>
          <p:nvPr/>
        </p:nvSpPr>
        <p:spPr>
          <a:xfrm>
            <a:off x="3100628" y="563324"/>
            <a:ext cx="2793303" cy="520895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223448" y="563324"/>
            <a:ext cx="2793303" cy="520895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8052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18052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18052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8183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18183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18183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7041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67041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041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3325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0492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49277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347010" y="376162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318681" y="379689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099505" y="350813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2197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59364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47686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3137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24448" y="1325200"/>
            <a:ext cx="341478" cy="242466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102573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0783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10783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10783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5145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15145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15145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5192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15192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15192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1314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81314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81314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9150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49150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49150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09615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06783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06078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48688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45855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35354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10783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07950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96272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48688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45855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34178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47377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63738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688073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62487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1381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7754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67754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67754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29409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07847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19498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3433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2014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0344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71334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10820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50136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50136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50136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11425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55191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32469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71334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05815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71334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38873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70794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70794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70794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22221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22221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58556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00620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08566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096159" y="371459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067830" y="374986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5962814" y="346110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49266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46433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35931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37664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861967" y="1074623"/>
            <a:ext cx="4473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696588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08925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596593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à coins arrondis 131"/>
          <p:cNvSpPr/>
          <p:nvPr/>
        </p:nvSpPr>
        <p:spPr>
          <a:xfrm>
            <a:off x="484670" y="764397"/>
            <a:ext cx="8565316" cy="249566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4670" y="3685218"/>
            <a:ext cx="8565316" cy="239297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62404" y="1472573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20368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5633837" y="2107514"/>
            <a:ext cx="2847360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5351872" y="8880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320368" y="8889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MM3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5959053" y="1322430"/>
            <a:ext cx="2522144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601722" y="99033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242221" y="1205302"/>
            <a:ext cx="2520856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rme libre 48"/>
          <p:cNvSpPr/>
          <p:nvPr/>
        </p:nvSpPr>
        <p:spPr>
          <a:xfrm>
            <a:off x="8481197" y="2487555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55383" y="2343077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53140" y="161556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63077" y="3131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310285" y="1487418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65306" y="2474512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84099" y="15447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101183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1011834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587918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84099" y="9713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93567" y="17061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83137" y="23694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90671" y="16370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18670" y="9189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87201" y="8880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01722" y="25060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84099" y="4456151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84099" y="3882737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51872" y="3799509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93567" y="4617573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83137" y="5280869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90671" y="4548498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018670" y="3830349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320368" y="380034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20368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601722" y="535865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59401" y="38320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62404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45" name="Ellipse 44"/>
          <p:cNvSpPr/>
          <p:nvPr/>
        </p:nvSpPr>
        <p:spPr>
          <a:xfrm>
            <a:off x="7635453" y="53929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84184" y="1111692"/>
            <a:ext cx="2481122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242221" y="2847368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5984442" y="4242078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659226" y="5038922"/>
            <a:ext cx="2867186" cy="2626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267610" y="5778776"/>
            <a:ext cx="2718184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2232305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2216666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978166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601722" y="1736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5242221" y="2001231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1396556" y="394152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672668" y="394152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987728" y="451761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887201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4558487" y="2199845"/>
            <a:ext cx="2506819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983153" y="219696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73223" y="198960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orme libre 107"/>
          <p:cNvSpPr/>
          <p:nvPr/>
        </p:nvSpPr>
        <p:spPr>
          <a:xfrm>
            <a:off x="3357284" y="205070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77554" y="219264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orme libre 109"/>
          <p:cNvSpPr/>
          <p:nvPr/>
        </p:nvSpPr>
        <p:spPr>
          <a:xfrm flipV="1">
            <a:off x="3361615" y="219488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1" y="1761126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870078" y="126228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59876" y="518780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49946" y="498044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3334007" y="504154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54277" y="518348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orme libre 125"/>
          <p:cNvSpPr/>
          <p:nvPr/>
        </p:nvSpPr>
        <p:spPr>
          <a:xfrm flipV="1">
            <a:off x="3338338" y="518572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4" y="4751966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846801" y="425312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01722" y="39605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35453" y="39971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5267610" y="4136710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887201" y="37995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925301" y="3843849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4609573" y="4031342"/>
            <a:ext cx="2455733" cy="23518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601722" y="464826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35453" y="468068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5267610" y="4932639"/>
            <a:ext cx="2563398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887201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925301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4583876" y="5131253"/>
            <a:ext cx="24814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518392" y="84231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739739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B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793231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C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754875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660560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B_Sem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71595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C_Sem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720121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850647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32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408</Words>
  <Application>Microsoft Macintosh PowerPoint</Application>
  <PresentationFormat>Présentation à l'écran (4:3)</PresentationFormat>
  <Paragraphs>175</Paragraphs>
  <Slides>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203</cp:revision>
  <dcterms:created xsi:type="dcterms:W3CDTF">2015-10-07T17:19:03Z</dcterms:created>
  <dcterms:modified xsi:type="dcterms:W3CDTF">2015-11-10T15:48:49Z</dcterms:modified>
</cp:coreProperties>
</file>