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59" r:id="rId2"/>
    <p:sldMasterId id="2147483776" r:id="rId3"/>
  </p:sldMasterIdLst>
  <p:notesMasterIdLst>
    <p:notesMasterId r:id="rId10"/>
  </p:notesMasterIdLst>
  <p:sldIdLst>
    <p:sldId id="270" r:id="rId4"/>
    <p:sldId id="271" r:id="rId5"/>
    <p:sldId id="264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5"/>
    <a:srgbClr val="FDB701"/>
    <a:srgbClr val="01A2ED"/>
    <a:srgbClr val="7FBA00"/>
    <a:srgbClr val="F05022"/>
    <a:srgbClr val="65656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4" autoAdjust="0"/>
    <p:restoredTop sz="71154" autoAdjust="0"/>
  </p:normalViewPr>
  <p:slideViewPr>
    <p:cSldViewPr snapToGrid="0" showGuides="1">
      <p:cViewPr varScale="1">
        <p:scale>
          <a:sx n="51" d="100"/>
          <a:sy n="51" d="100"/>
        </p:scale>
        <p:origin x="163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9E665-C088-4653-819B-3B8443C87E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8D8084-D39D-4FA5-BBAF-D5AF20FF5A1B}">
      <dgm:prSet phldrT="[Text]"/>
      <dgm:spPr/>
      <dgm:t>
        <a:bodyPr/>
        <a:lstStyle/>
        <a:p>
          <a:r>
            <a:rPr lang="en-US" dirty="0"/>
            <a:t>Realm</a:t>
          </a:r>
        </a:p>
      </dgm:t>
    </dgm:pt>
    <dgm:pt modelId="{733161FD-C9FD-4663-B9EB-9DA685800A50}" type="parTrans" cxnId="{0B53194F-6CEB-47FC-8BA9-709951DE5F7A}">
      <dgm:prSet/>
      <dgm:spPr/>
      <dgm:t>
        <a:bodyPr/>
        <a:lstStyle/>
        <a:p>
          <a:endParaRPr lang="en-US"/>
        </a:p>
      </dgm:t>
    </dgm:pt>
    <dgm:pt modelId="{415B9204-A02C-4607-8011-50143D217C2F}" type="sibTrans" cxnId="{0B53194F-6CEB-47FC-8BA9-709951DE5F7A}">
      <dgm:prSet/>
      <dgm:spPr/>
      <dgm:t>
        <a:bodyPr/>
        <a:lstStyle/>
        <a:p>
          <a:endParaRPr lang="en-US"/>
        </a:p>
      </dgm:t>
    </dgm:pt>
    <dgm:pt modelId="{3CA2AE3B-326D-42B1-BDBC-E21DB81DB72B}">
      <dgm:prSet phldrT="[Text]"/>
      <dgm:spPr/>
      <dgm:t>
        <a:bodyPr/>
        <a:lstStyle/>
        <a:p>
          <a:r>
            <a:rPr lang="en-US" dirty="0"/>
            <a:t>Room</a:t>
          </a:r>
        </a:p>
      </dgm:t>
    </dgm:pt>
    <dgm:pt modelId="{41576902-9CE0-44CF-80F7-EFC5765325C5}" type="parTrans" cxnId="{2444C013-A5C1-4F27-89BB-430C3BBFC881}">
      <dgm:prSet/>
      <dgm:spPr/>
      <dgm:t>
        <a:bodyPr/>
        <a:lstStyle/>
        <a:p>
          <a:endParaRPr lang="en-US"/>
        </a:p>
      </dgm:t>
    </dgm:pt>
    <dgm:pt modelId="{7A847BEE-05D3-411C-B2ED-61658A534AB0}" type="sibTrans" cxnId="{2444C013-A5C1-4F27-89BB-430C3BBFC881}">
      <dgm:prSet/>
      <dgm:spPr/>
      <dgm:t>
        <a:bodyPr/>
        <a:lstStyle/>
        <a:p>
          <a:endParaRPr lang="en-US"/>
        </a:p>
      </dgm:t>
    </dgm:pt>
    <dgm:pt modelId="{0773FB70-DB5D-4C92-A74C-F7FD952EA457}">
      <dgm:prSet phldrT="[Text]"/>
      <dgm:spPr/>
      <dgm:t>
        <a:bodyPr/>
        <a:lstStyle/>
        <a:p>
          <a:r>
            <a:rPr lang="en-US" dirty="0"/>
            <a:t>Object Box</a:t>
          </a:r>
        </a:p>
      </dgm:t>
    </dgm:pt>
    <dgm:pt modelId="{80347DB5-CF86-4967-BC29-1BB2B1DA650F}" type="parTrans" cxnId="{986430FA-05C6-4CD2-BCEC-A4DA551F017D}">
      <dgm:prSet/>
      <dgm:spPr/>
      <dgm:t>
        <a:bodyPr/>
        <a:lstStyle/>
        <a:p>
          <a:endParaRPr lang="en-US"/>
        </a:p>
      </dgm:t>
    </dgm:pt>
    <dgm:pt modelId="{DBB7136E-E011-43B6-85DE-3FF7F6C8071F}" type="sibTrans" cxnId="{986430FA-05C6-4CD2-BCEC-A4DA551F017D}">
      <dgm:prSet/>
      <dgm:spPr/>
      <dgm:t>
        <a:bodyPr/>
        <a:lstStyle/>
        <a:p>
          <a:endParaRPr lang="en-US"/>
        </a:p>
      </dgm:t>
    </dgm:pt>
    <dgm:pt modelId="{1726DA5D-9A03-493B-A927-47C5A1C6072A}">
      <dgm:prSet/>
      <dgm:spPr/>
      <dgm:t>
        <a:bodyPr/>
        <a:lstStyle/>
        <a:p>
          <a:r>
            <a:rPr lang="en-US" dirty="0"/>
            <a:t>Not fastest , not smaller</a:t>
          </a:r>
          <a:br>
            <a:rPr lang="en-US" dirty="0"/>
          </a:br>
          <a:r>
            <a:rPr lang="en-US" dirty="0"/>
            <a:t>but stable and less bug</a:t>
          </a:r>
        </a:p>
      </dgm:t>
    </dgm:pt>
    <dgm:pt modelId="{46FF5399-A4E5-4312-9FB7-04C34232CAF9}" type="parTrans" cxnId="{E0B298DC-C099-4ABA-A56C-0FA91E322000}">
      <dgm:prSet/>
      <dgm:spPr/>
      <dgm:t>
        <a:bodyPr/>
        <a:lstStyle/>
        <a:p>
          <a:endParaRPr lang="en-US"/>
        </a:p>
      </dgm:t>
    </dgm:pt>
    <dgm:pt modelId="{ED5D71D2-051F-4A6F-862C-2A952E717B24}" type="sibTrans" cxnId="{E0B298DC-C099-4ABA-A56C-0FA91E322000}">
      <dgm:prSet/>
      <dgm:spPr/>
      <dgm:t>
        <a:bodyPr/>
        <a:lstStyle/>
        <a:p>
          <a:endParaRPr lang="en-US"/>
        </a:p>
      </dgm:t>
    </dgm:pt>
    <dgm:pt modelId="{D5948324-2BC5-408E-9A23-2F69E3DC0E22}">
      <dgm:prSet/>
      <dgm:spPr/>
      <dgm:t>
        <a:bodyPr/>
        <a:lstStyle/>
        <a:p>
          <a:r>
            <a:rPr lang="en-US" dirty="0"/>
            <a:t>Ready to fight with SQL</a:t>
          </a:r>
        </a:p>
      </dgm:t>
    </dgm:pt>
    <dgm:pt modelId="{82AA3F0D-6192-496B-825E-27770C0C4715}" type="parTrans" cxnId="{79C8795D-DFAA-44EA-B2F8-847995AF5A2E}">
      <dgm:prSet/>
      <dgm:spPr/>
      <dgm:t>
        <a:bodyPr/>
        <a:lstStyle/>
        <a:p>
          <a:endParaRPr lang="en-US"/>
        </a:p>
      </dgm:t>
    </dgm:pt>
    <dgm:pt modelId="{0ADEEB38-BC49-428C-A36C-6D44174DD42A}" type="sibTrans" cxnId="{79C8795D-DFAA-44EA-B2F8-847995AF5A2E}">
      <dgm:prSet/>
      <dgm:spPr/>
      <dgm:t>
        <a:bodyPr/>
        <a:lstStyle/>
        <a:p>
          <a:endParaRPr lang="en-US"/>
        </a:p>
      </dgm:t>
    </dgm:pt>
    <dgm:pt modelId="{9750E2DB-3DAF-490A-9473-793CD0F1C12A}">
      <dgm:prSet/>
      <dgm:spPr/>
      <dgm:t>
        <a:bodyPr/>
        <a:lstStyle/>
        <a:p>
          <a:r>
            <a:rPr lang="en-US" dirty="0"/>
            <a:t>App size limitation</a:t>
          </a:r>
        </a:p>
      </dgm:t>
    </dgm:pt>
    <dgm:pt modelId="{73FB98F5-B889-4D13-B002-201731FD3222}" type="parTrans" cxnId="{51CDBDE7-FF73-4B00-82AD-C2E2BC074C80}">
      <dgm:prSet/>
      <dgm:spPr/>
      <dgm:t>
        <a:bodyPr/>
        <a:lstStyle/>
        <a:p>
          <a:endParaRPr lang="en-US"/>
        </a:p>
      </dgm:t>
    </dgm:pt>
    <dgm:pt modelId="{A7A3E26D-3ACF-425E-AE8F-AC702BC8AAF2}" type="sibTrans" cxnId="{51CDBDE7-FF73-4B00-82AD-C2E2BC074C80}">
      <dgm:prSet/>
      <dgm:spPr/>
      <dgm:t>
        <a:bodyPr/>
        <a:lstStyle/>
        <a:p>
          <a:endParaRPr lang="en-US"/>
        </a:p>
      </dgm:t>
    </dgm:pt>
    <dgm:pt modelId="{76B63C53-EB79-436D-8589-770423C906E8}">
      <dgm:prSet/>
      <dgm:spPr/>
      <dgm:t>
        <a:bodyPr/>
        <a:lstStyle/>
        <a:p>
          <a:r>
            <a:rPr lang="en-US" dirty="0"/>
            <a:t>Need for SPEED and effective</a:t>
          </a:r>
        </a:p>
      </dgm:t>
    </dgm:pt>
    <dgm:pt modelId="{39A7CC83-CA58-44C9-9FB1-DA4AED0F212A}" type="parTrans" cxnId="{63EDA5F0-A8DF-4540-9E77-73BEE7971AA1}">
      <dgm:prSet/>
      <dgm:spPr/>
      <dgm:t>
        <a:bodyPr/>
        <a:lstStyle/>
        <a:p>
          <a:endParaRPr lang="en-US"/>
        </a:p>
      </dgm:t>
    </dgm:pt>
    <dgm:pt modelId="{FE25BBE3-F099-46B8-A602-976AD28A5226}" type="sibTrans" cxnId="{63EDA5F0-A8DF-4540-9E77-73BEE7971AA1}">
      <dgm:prSet/>
      <dgm:spPr/>
      <dgm:t>
        <a:bodyPr/>
        <a:lstStyle/>
        <a:p>
          <a:endParaRPr lang="en-US"/>
        </a:p>
      </dgm:t>
    </dgm:pt>
    <dgm:pt modelId="{82684084-15C1-4D62-A115-94D1F2B7436F}">
      <dgm:prSet/>
      <dgm:spPr/>
      <dgm:t>
        <a:bodyPr/>
        <a:lstStyle/>
        <a:p>
          <a:r>
            <a:rPr lang="en-US" dirty="0"/>
            <a:t>Recommend by Google</a:t>
          </a:r>
        </a:p>
      </dgm:t>
    </dgm:pt>
    <dgm:pt modelId="{0F68B1B0-FD2C-4684-97BE-7F0D0136D3EE}" type="parTrans" cxnId="{3EC9F667-A960-4332-A96E-AB549B768A28}">
      <dgm:prSet/>
      <dgm:spPr/>
    </dgm:pt>
    <dgm:pt modelId="{DAA87B2B-A5E4-4255-A1F7-714260D72FF1}" type="sibTrans" cxnId="{3EC9F667-A960-4332-A96E-AB549B768A28}">
      <dgm:prSet/>
      <dgm:spPr/>
    </dgm:pt>
    <dgm:pt modelId="{85BF4BCC-E7B5-4EAB-B8D3-F6F9F7608C42}">
      <dgm:prSet/>
      <dgm:spPr/>
      <dgm:t>
        <a:bodyPr/>
        <a:lstStyle/>
        <a:p>
          <a:r>
            <a:rPr lang="en-US" dirty="0"/>
            <a:t>Without migration by hand</a:t>
          </a:r>
        </a:p>
      </dgm:t>
    </dgm:pt>
    <dgm:pt modelId="{8A3F8B23-2474-4AD3-9AB5-0A0AF0147ED4}" type="parTrans" cxnId="{C6ACBF94-CAB2-4D33-BE30-B2ADDEE1022C}">
      <dgm:prSet/>
      <dgm:spPr/>
    </dgm:pt>
    <dgm:pt modelId="{149EC1B3-6D67-48D5-BD90-5AC65038B317}" type="sibTrans" cxnId="{C6ACBF94-CAB2-4D33-BE30-B2ADDEE1022C}">
      <dgm:prSet/>
      <dgm:spPr/>
    </dgm:pt>
    <dgm:pt modelId="{0EDF73F0-823F-4836-B9DD-1D3448842F3F}" type="pres">
      <dgm:prSet presAssocID="{9699E665-C088-4653-819B-3B8443C87E12}" presName="linear" presStyleCnt="0">
        <dgm:presLayoutVars>
          <dgm:dir/>
          <dgm:animLvl val="lvl"/>
          <dgm:resizeHandles val="exact"/>
        </dgm:presLayoutVars>
      </dgm:prSet>
      <dgm:spPr/>
    </dgm:pt>
    <dgm:pt modelId="{0A6CB480-0B02-41B8-92DC-FCE9A8048C7C}" type="pres">
      <dgm:prSet presAssocID="{098D8084-D39D-4FA5-BBAF-D5AF20FF5A1B}" presName="parentLin" presStyleCnt="0"/>
      <dgm:spPr/>
    </dgm:pt>
    <dgm:pt modelId="{D2D2194C-2B07-491B-ADE0-80266797844B}" type="pres">
      <dgm:prSet presAssocID="{098D8084-D39D-4FA5-BBAF-D5AF20FF5A1B}" presName="parentLeftMargin" presStyleLbl="node1" presStyleIdx="0" presStyleCnt="3"/>
      <dgm:spPr/>
    </dgm:pt>
    <dgm:pt modelId="{4B2CDC90-D8EC-4287-8F05-55801A72C372}" type="pres">
      <dgm:prSet presAssocID="{098D8084-D39D-4FA5-BBAF-D5AF20FF5A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D593AE-40E7-45A8-A75D-8C406E3FE897}" type="pres">
      <dgm:prSet presAssocID="{098D8084-D39D-4FA5-BBAF-D5AF20FF5A1B}" presName="negativeSpace" presStyleCnt="0"/>
      <dgm:spPr/>
    </dgm:pt>
    <dgm:pt modelId="{C0E0C017-1D1E-4796-8AE9-5EE9AAB4F424}" type="pres">
      <dgm:prSet presAssocID="{098D8084-D39D-4FA5-BBAF-D5AF20FF5A1B}" presName="childText" presStyleLbl="conFgAcc1" presStyleIdx="0" presStyleCnt="3">
        <dgm:presLayoutVars>
          <dgm:bulletEnabled val="1"/>
        </dgm:presLayoutVars>
      </dgm:prSet>
      <dgm:spPr/>
    </dgm:pt>
    <dgm:pt modelId="{333103B7-AED1-436A-9FB1-7BB79547A366}" type="pres">
      <dgm:prSet presAssocID="{415B9204-A02C-4607-8011-50143D217C2F}" presName="spaceBetweenRectangles" presStyleCnt="0"/>
      <dgm:spPr/>
    </dgm:pt>
    <dgm:pt modelId="{D26A9014-DB0F-4767-8C73-3AC7ECF1DCA3}" type="pres">
      <dgm:prSet presAssocID="{3CA2AE3B-326D-42B1-BDBC-E21DB81DB72B}" presName="parentLin" presStyleCnt="0"/>
      <dgm:spPr/>
    </dgm:pt>
    <dgm:pt modelId="{970BCABB-0D96-403E-B236-190935865135}" type="pres">
      <dgm:prSet presAssocID="{3CA2AE3B-326D-42B1-BDBC-E21DB81DB72B}" presName="parentLeftMargin" presStyleLbl="node1" presStyleIdx="0" presStyleCnt="3"/>
      <dgm:spPr/>
    </dgm:pt>
    <dgm:pt modelId="{121DE7E9-88D5-4E01-A909-EE71FAE3748E}" type="pres">
      <dgm:prSet presAssocID="{3CA2AE3B-326D-42B1-BDBC-E21DB81DB7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8553BD-AD39-438B-B953-FAD943FE373D}" type="pres">
      <dgm:prSet presAssocID="{3CA2AE3B-326D-42B1-BDBC-E21DB81DB72B}" presName="negativeSpace" presStyleCnt="0"/>
      <dgm:spPr/>
    </dgm:pt>
    <dgm:pt modelId="{80BFCC0B-0E33-4FD5-9AC7-E048CD4FB0BF}" type="pres">
      <dgm:prSet presAssocID="{3CA2AE3B-326D-42B1-BDBC-E21DB81DB72B}" presName="childText" presStyleLbl="conFgAcc1" presStyleIdx="1" presStyleCnt="3">
        <dgm:presLayoutVars>
          <dgm:bulletEnabled val="1"/>
        </dgm:presLayoutVars>
      </dgm:prSet>
      <dgm:spPr/>
    </dgm:pt>
    <dgm:pt modelId="{76A641F0-3C07-42EB-A9EB-D0F76D77011C}" type="pres">
      <dgm:prSet presAssocID="{7A847BEE-05D3-411C-B2ED-61658A534AB0}" presName="spaceBetweenRectangles" presStyleCnt="0"/>
      <dgm:spPr/>
    </dgm:pt>
    <dgm:pt modelId="{E47D2FE6-1327-4DBD-8D47-9BB2304F06E1}" type="pres">
      <dgm:prSet presAssocID="{0773FB70-DB5D-4C92-A74C-F7FD952EA457}" presName="parentLin" presStyleCnt="0"/>
      <dgm:spPr/>
    </dgm:pt>
    <dgm:pt modelId="{56A739AF-D6FB-48E7-8059-1AF04CB926E4}" type="pres">
      <dgm:prSet presAssocID="{0773FB70-DB5D-4C92-A74C-F7FD952EA457}" presName="parentLeftMargin" presStyleLbl="node1" presStyleIdx="1" presStyleCnt="3"/>
      <dgm:spPr/>
    </dgm:pt>
    <dgm:pt modelId="{F7BC4D40-4419-4672-A629-0737D06A1F5D}" type="pres">
      <dgm:prSet presAssocID="{0773FB70-DB5D-4C92-A74C-F7FD952EA4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496F4B9-2050-43A2-A11C-D7C8B23F9EC1}" type="pres">
      <dgm:prSet presAssocID="{0773FB70-DB5D-4C92-A74C-F7FD952EA457}" presName="negativeSpace" presStyleCnt="0"/>
      <dgm:spPr/>
    </dgm:pt>
    <dgm:pt modelId="{5C522DF5-C64D-4D9E-ABF8-6B48C51CA317}" type="pres">
      <dgm:prSet presAssocID="{0773FB70-DB5D-4C92-A74C-F7FD952EA4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D80F60A-D399-467E-A04E-D451A5C7B54A}" type="presOf" srcId="{0773FB70-DB5D-4C92-A74C-F7FD952EA457}" destId="{56A739AF-D6FB-48E7-8059-1AF04CB926E4}" srcOrd="0" destOrd="0" presId="urn:microsoft.com/office/officeart/2005/8/layout/list1"/>
    <dgm:cxn modelId="{2444C013-A5C1-4F27-89BB-430C3BBFC881}" srcId="{9699E665-C088-4653-819B-3B8443C87E12}" destId="{3CA2AE3B-326D-42B1-BDBC-E21DB81DB72B}" srcOrd="1" destOrd="0" parTransId="{41576902-9CE0-44CF-80F7-EFC5765325C5}" sibTransId="{7A847BEE-05D3-411C-B2ED-61658A534AB0}"/>
    <dgm:cxn modelId="{53BB791B-3DED-49F3-86FD-406225CF17FB}" type="presOf" srcId="{D5948324-2BC5-408E-9A23-2F69E3DC0E22}" destId="{80BFCC0B-0E33-4FD5-9AC7-E048CD4FB0BF}" srcOrd="0" destOrd="0" presId="urn:microsoft.com/office/officeart/2005/8/layout/list1"/>
    <dgm:cxn modelId="{0D250729-21B5-4D3B-AAD1-B43DE711C9B1}" type="presOf" srcId="{1726DA5D-9A03-493B-A927-47C5A1C6072A}" destId="{C0E0C017-1D1E-4796-8AE9-5EE9AAB4F424}" srcOrd="0" destOrd="0" presId="urn:microsoft.com/office/officeart/2005/8/layout/list1"/>
    <dgm:cxn modelId="{99359833-5874-4B9F-89C6-39E1D9531578}" type="presOf" srcId="{3CA2AE3B-326D-42B1-BDBC-E21DB81DB72B}" destId="{970BCABB-0D96-403E-B236-190935865135}" srcOrd="0" destOrd="0" presId="urn:microsoft.com/office/officeart/2005/8/layout/list1"/>
    <dgm:cxn modelId="{134A3C3C-A614-47AD-947E-CCB6CEC86C74}" type="presOf" srcId="{76B63C53-EB79-436D-8589-770423C906E8}" destId="{5C522DF5-C64D-4D9E-ABF8-6B48C51CA317}" srcOrd="0" destOrd="0" presId="urn:microsoft.com/office/officeart/2005/8/layout/list1"/>
    <dgm:cxn modelId="{7F9F2840-80D8-4C53-9666-EF918789F510}" type="presOf" srcId="{9699E665-C088-4653-819B-3B8443C87E12}" destId="{0EDF73F0-823F-4836-B9DD-1D3448842F3F}" srcOrd="0" destOrd="0" presId="urn:microsoft.com/office/officeart/2005/8/layout/list1"/>
    <dgm:cxn modelId="{6FCF4640-DC51-424C-9109-7505F21DC923}" type="presOf" srcId="{3CA2AE3B-326D-42B1-BDBC-E21DB81DB72B}" destId="{121DE7E9-88D5-4E01-A909-EE71FAE3748E}" srcOrd="1" destOrd="0" presId="urn:microsoft.com/office/officeart/2005/8/layout/list1"/>
    <dgm:cxn modelId="{79C8795D-DFAA-44EA-B2F8-847995AF5A2E}" srcId="{3CA2AE3B-326D-42B1-BDBC-E21DB81DB72B}" destId="{D5948324-2BC5-408E-9A23-2F69E3DC0E22}" srcOrd="0" destOrd="0" parTransId="{82AA3F0D-6192-496B-825E-27770C0C4715}" sibTransId="{0ADEEB38-BC49-428C-A36C-6D44174DD42A}"/>
    <dgm:cxn modelId="{3EC9F667-A960-4332-A96E-AB549B768A28}" srcId="{3CA2AE3B-326D-42B1-BDBC-E21DB81DB72B}" destId="{82684084-15C1-4D62-A115-94D1F2B7436F}" srcOrd="2" destOrd="0" parTransId="{0F68B1B0-FD2C-4684-97BE-7F0D0136D3EE}" sibTransId="{DAA87B2B-A5E4-4255-A1F7-714260D72FF1}"/>
    <dgm:cxn modelId="{0B53194F-6CEB-47FC-8BA9-709951DE5F7A}" srcId="{9699E665-C088-4653-819B-3B8443C87E12}" destId="{098D8084-D39D-4FA5-BBAF-D5AF20FF5A1B}" srcOrd="0" destOrd="0" parTransId="{733161FD-C9FD-4663-B9EB-9DA685800A50}" sibTransId="{415B9204-A02C-4607-8011-50143D217C2F}"/>
    <dgm:cxn modelId="{35E6B47B-1A2F-4085-9404-AB88C59D2D26}" type="presOf" srcId="{82684084-15C1-4D62-A115-94D1F2B7436F}" destId="{80BFCC0B-0E33-4FD5-9AC7-E048CD4FB0BF}" srcOrd="0" destOrd="2" presId="urn:microsoft.com/office/officeart/2005/8/layout/list1"/>
    <dgm:cxn modelId="{1FE02F80-B1ED-474C-8C50-297A4E306B7E}" type="presOf" srcId="{85BF4BCC-E7B5-4EAB-B8D3-F6F9F7608C42}" destId="{5C522DF5-C64D-4D9E-ABF8-6B48C51CA317}" srcOrd="0" destOrd="1" presId="urn:microsoft.com/office/officeart/2005/8/layout/list1"/>
    <dgm:cxn modelId="{C6ACBF94-CAB2-4D33-BE30-B2ADDEE1022C}" srcId="{0773FB70-DB5D-4C92-A74C-F7FD952EA457}" destId="{85BF4BCC-E7B5-4EAB-B8D3-F6F9F7608C42}" srcOrd="1" destOrd="0" parTransId="{8A3F8B23-2474-4AD3-9AB5-0A0AF0147ED4}" sibTransId="{149EC1B3-6D67-48D5-BD90-5AC65038B317}"/>
    <dgm:cxn modelId="{40CE1BB5-6E91-4654-A59B-644B8A2C22A5}" type="presOf" srcId="{9750E2DB-3DAF-490A-9473-793CD0F1C12A}" destId="{80BFCC0B-0E33-4FD5-9AC7-E048CD4FB0BF}" srcOrd="0" destOrd="1" presId="urn:microsoft.com/office/officeart/2005/8/layout/list1"/>
    <dgm:cxn modelId="{B236ACB5-EE09-4AA0-9CFF-F0B9A1F4EEF4}" type="presOf" srcId="{098D8084-D39D-4FA5-BBAF-D5AF20FF5A1B}" destId="{4B2CDC90-D8EC-4287-8F05-55801A72C372}" srcOrd="1" destOrd="0" presId="urn:microsoft.com/office/officeart/2005/8/layout/list1"/>
    <dgm:cxn modelId="{ED4DA0D8-8CAA-452B-B07E-29123E7C5F81}" type="presOf" srcId="{0773FB70-DB5D-4C92-A74C-F7FD952EA457}" destId="{F7BC4D40-4419-4672-A629-0737D06A1F5D}" srcOrd="1" destOrd="0" presId="urn:microsoft.com/office/officeart/2005/8/layout/list1"/>
    <dgm:cxn modelId="{E0B298DC-C099-4ABA-A56C-0FA91E322000}" srcId="{098D8084-D39D-4FA5-BBAF-D5AF20FF5A1B}" destId="{1726DA5D-9A03-493B-A927-47C5A1C6072A}" srcOrd="0" destOrd="0" parTransId="{46FF5399-A4E5-4312-9FB7-04C34232CAF9}" sibTransId="{ED5D71D2-051F-4A6F-862C-2A952E717B24}"/>
    <dgm:cxn modelId="{938285DE-1878-4129-81BD-A40896F2C546}" type="presOf" srcId="{098D8084-D39D-4FA5-BBAF-D5AF20FF5A1B}" destId="{D2D2194C-2B07-491B-ADE0-80266797844B}" srcOrd="0" destOrd="0" presId="urn:microsoft.com/office/officeart/2005/8/layout/list1"/>
    <dgm:cxn modelId="{51CDBDE7-FF73-4B00-82AD-C2E2BC074C80}" srcId="{3CA2AE3B-326D-42B1-BDBC-E21DB81DB72B}" destId="{9750E2DB-3DAF-490A-9473-793CD0F1C12A}" srcOrd="1" destOrd="0" parTransId="{73FB98F5-B889-4D13-B002-201731FD3222}" sibTransId="{A7A3E26D-3ACF-425E-AE8F-AC702BC8AAF2}"/>
    <dgm:cxn modelId="{63EDA5F0-A8DF-4540-9E77-73BEE7971AA1}" srcId="{0773FB70-DB5D-4C92-A74C-F7FD952EA457}" destId="{76B63C53-EB79-436D-8589-770423C906E8}" srcOrd="0" destOrd="0" parTransId="{39A7CC83-CA58-44C9-9FB1-DA4AED0F212A}" sibTransId="{FE25BBE3-F099-46B8-A602-976AD28A5226}"/>
    <dgm:cxn modelId="{986430FA-05C6-4CD2-BCEC-A4DA551F017D}" srcId="{9699E665-C088-4653-819B-3B8443C87E12}" destId="{0773FB70-DB5D-4C92-A74C-F7FD952EA457}" srcOrd="2" destOrd="0" parTransId="{80347DB5-CF86-4967-BC29-1BB2B1DA650F}" sibTransId="{DBB7136E-E011-43B6-85DE-3FF7F6C8071F}"/>
    <dgm:cxn modelId="{9BE025EF-1DBD-4D67-9024-64A1FDC5AC79}" type="presParOf" srcId="{0EDF73F0-823F-4836-B9DD-1D3448842F3F}" destId="{0A6CB480-0B02-41B8-92DC-FCE9A8048C7C}" srcOrd="0" destOrd="0" presId="urn:microsoft.com/office/officeart/2005/8/layout/list1"/>
    <dgm:cxn modelId="{9AFEC7E2-1352-40F8-B6B2-3F1C9C77EF19}" type="presParOf" srcId="{0A6CB480-0B02-41B8-92DC-FCE9A8048C7C}" destId="{D2D2194C-2B07-491B-ADE0-80266797844B}" srcOrd="0" destOrd="0" presId="urn:microsoft.com/office/officeart/2005/8/layout/list1"/>
    <dgm:cxn modelId="{953594E0-4491-4EB0-B70B-9999B51A1865}" type="presParOf" srcId="{0A6CB480-0B02-41B8-92DC-FCE9A8048C7C}" destId="{4B2CDC90-D8EC-4287-8F05-55801A72C372}" srcOrd="1" destOrd="0" presId="urn:microsoft.com/office/officeart/2005/8/layout/list1"/>
    <dgm:cxn modelId="{5544DFF3-D776-4761-B01F-ED5EC5A37FE8}" type="presParOf" srcId="{0EDF73F0-823F-4836-B9DD-1D3448842F3F}" destId="{DBD593AE-40E7-45A8-A75D-8C406E3FE897}" srcOrd="1" destOrd="0" presId="urn:microsoft.com/office/officeart/2005/8/layout/list1"/>
    <dgm:cxn modelId="{0017F007-458E-41A4-82B4-2038391A7995}" type="presParOf" srcId="{0EDF73F0-823F-4836-B9DD-1D3448842F3F}" destId="{C0E0C017-1D1E-4796-8AE9-5EE9AAB4F424}" srcOrd="2" destOrd="0" presId="urn:microsoft.com/office/officeart/2005/8/layout/list1"/>
    <dgm:cxn modelId="{090BBEA4-AB0D-4821-B3D9-436084BD30B5}" type="presParOf" srcId="{0EDF73F0-823F-4836-B9DD-1D3448842F3F}" destId="{333103B7-AED1-436A-9FB1-7BB79547A366}" srcOrd="3" destOrd="0" presId="urn:microsoft.com/office/officeart/2005/8/layout/list1"/>
    <dgm:cxn modelId="{5D771A67-F7C2-47B5-8C83-50C7E654F73E}" type="presParOf" srcId="{0EDF73F0-823F-4836-B9DD-1D3448842F3F}" destId="{D26A9014-DB0F-4767-8C73-3AC7ECF1DCA3}" srcOrd="4" destOrd="0" presId="urn:microsoft.com/office/officeart/2005/8/layout/list1"/>
    <dgm:cxn modelId="{2D8038B6-FF0F-4369-B71D-8F2017308398}" type="presParOf" srcId="{D26A9014-DB0F-4767-8C73-3AC7ECF1DCA3}" destId="{970BCABB-0D96-403E-B236-190935865135}" srcOrd="0" destOrd="0" presId="urn:microsoft.com/office/officeart/2005/8/layout/list1"/>
    <dgm:cxn modelId="{94151322-97C9-4E8A-9BB9-369457DBC768}" type="presParOf" srcId="{D26A9014-DB0F-4767-8C73-3AC7ECF1DCA3}" destId="{121DE7E9-88D5-4E01-A909-EE71FAE3748E}" srcOrd="1" destOrd="0" presId="urn:microsoft.com/office/officeart/2005/8/layout/list1"/>
    <dgm:cxn modelId="{C51F00DB-6CE3-44AB-957F-850CF11E4B89}" type="presParOf" srcId="{0EDF73F0-823F-4836-B9DD-1D3448842F3F}" destId="{1C8553BD-AD39-438B-B953-FAD943FE373D}" srcOrd="5" destOrd="0" presId="urn:microsoft.com/office/officeart/2005/8/layout/list1"/>
    <dgm:cxn modelId="{C8BF8BC7-1F29-4335-9C00-42CA52F5F9E6}" type="presParOf" srcId="{0EDF73F0-823F-4836-B9DD-1D3448842F3F}" destId="{80BFCC0B-0E33-4FD5-9AC7-E048CD4FB0BF}" srcOrd="6" destOrd="0" presId="urn:microsoft.com/office/officeart/2005/8/layout/list1"/>
    <dgm:cxn modelId="{DA58BE5D-82E1-4B5A-AD2F-9D62396F38C1}" type="presParOf" srcId="{0EDF73F0-823F-4836-B9DD-1D3448842F3F}" destId="{76A641F0-3C07-42EB-A9EB-D0F76D77011C}" srcOrd="7" destOrd="0" presId="urn:microsoft.com/office/officeart/2005/8/layout/list1"/>
    <dgm:cxn modelId="{C5E63FB2-EEBD-4F11-9D72-9EE58B907644}" type="presParOf" srcId="{0EDF73F0-823F-4836-B9DD-1D3448842F3F}" destId="{E47D2FE6-1327-4DBD-8D47-9BB2304F06E1}" srcOrd="8" destOrd="0" presId="urn:microsoft.com/office/officeart/2005/8/layout/list1"/>
    <dgm:cxn modelId="{5BE90B07-01B8-4C7F-83F2-D862709D8233}" type="presParOf" srcId="{E47D2FE6-1327-4DBD-8D47-9BB2304F06E1}" destId="{56A739AF-D6FB-48E7-8059-1AF04CB926E4}" srcOrd="0" destOrd="0" presId="urn:microsoft.com/office/officeart/2005/8/layout/list1"/>
    <dgm:cxn modelId="{F5F4ED04-B4BF-4B21-994F-A2F5B4C6395D}" type="presParOf" srcId="{E47D2FE6-1327-4DBD-8D47-9BB2304F06E1}" destId="{F7BC4D40-4419-4672-A629-0737D06A1F5D}" srcOrd="1" destOrd="0" presId="urn:microsoft.com/office/officeart/2005/8/layout/list1"/>
    <dgm:cxn modelId="{83EFBBF0-35FC-4A86-A1D1-146A399ADF9A}" type="presParOf" srcId="{0EDF73F0-823F-4836-B9DD-1D3448842F3F}" destId="{A496F4B9-2050-43A2-A11C-D7C8B23F9EC1}" srcOrd="9" destOrd="0" presId="urn:microsoft.com/office/officeart/2005/8/layout/list1"/>
    <dgm:cxn modelId="{28673B45-6B36-4A25-A357-042E396C9AAA}" type="presParOf" srcId="{0EDF73F0-823F-4836-B9DD-1D3448842F3F}" destId="{5C522DF5-C64D-4D9E-ABF8-6B48C51CA31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0C017-1D1E-4796-8AE9-5EE9AAB4F424}">
      <dsp:nvSpPr>
        <dsp:cNvPr id="0" name=""/>
        <dsp:cNvSpPr/>
      </dsp:nvSpPr>
      <dsp:spPr>
        <a:xfrm>
          <a:off x="0" y="401148"/>
          <a:ext cx="81280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58216" rIns="63082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Not fastest , not smaller</a:t>
          </a:r>
          <a:br>
            <a:rPr lang="en-US" sz="2200" kern="1200" dirty="0"/>
          </a:br>
          <a:r>
            <a:rPr lang="en-US" sz="2200" kern="1200" dirty="0"/>
            <a:t>but stable and less bug</a:t>
          </a:r>
        </a:p>
      </dsp:txBody>
      <dsp:txXfrm>
        <a:off x="0" y="401148"/>
        <a:ext cx="8128000" cy="1212750"/>
      </dsp:txXfrm>
    </dsp:sp>
    <dsp:sp modelId="{4B2CDC90-D8EC-4287-8F05-55801A72C372}">
      <dsp:nvSpPr>
        <dsp:cNvPr id="0" name=""/>
        <dsp:cNvSpPr/>
      </dsp:nvSpPr>
      <dsp:spPr>
        <a:xfrm>
          <a:off x="406400" y="76428"/>
          <a:ext cx="56896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Realm</a:t>
          </a:r>
        </a:p>
      </dsp:txBody>
      <dsp:txXfrm>
        <a:off x="438103" y="108131"/>
        <a:ext cx="5626194" cy="586034"/>
      </dsp:txXfrm>
    </dsp:sp>
    <dsp:sp modelId="{80BFCC0B-0E33-4FD5-9AC7-E048CD4FB0BF}">
      <dsp:nvSpPr>
        <dsp:cNvPr id="0" name=""/>
        <dsp:cNvSpPr/>
      </dsp:nvSpPr>
      <dsp:spPr>
        <a:xfrm>
          <a:off x="0" y="2057418"/>
          <a:ext cx="81280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58216" rIns="63082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Ready to fight with SQL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App size limitation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Recommend by Google</a:t>
          </a:r>
        </a:p>
      </dsp:txBody>
      <dsp:txXfrm>
        <a:off x="0" y="2057418"/>
        <a:ext cx="8128000" cy="1593900"/>
      </dsp:txXfrm>
    </dsp:sp>
    <dsp:sp modelId="{121DE7E9-88D5-4E01-A909-EE71FAE3748E}">
      <dsp:nvSpPr>
        <dsp:cNvPr id="0" name=""/>
        <dsp:cNvSpPr/>
      </dsp:nvSpPr>
      <dsp:spPr>
        <a:xfrm>
          <a:off x="406400" y="1732698"/>
          <a:ext cx="56896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Room</a:t>
          </a:r>
        </a:p>
      </dsp:txBody>
      <dsp:txXfrm>
        <a:off x="438103" y="1764401"/>
        <a:ext cx="5626194" cy="586034"/>
      </dsp:txXfrm>
    </dsp:sp>
    <dsp:sp modelId="{5C522DF5-C64D-4D9E-ABF8-6B48C51CA317}">
      <dsp:nvSpPr>
        <dsp:cNvPr id="0" name=""/>
        <dsp:cNvSpPr/>
      </dsp:nvSpPr>
      <dsp:spPr>
        <a:xfrm>
          <a:off x="0" y="4094838"/>
          <a:ext cx="81280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58216" rIns="63082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Need for SPEED and effective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Without migration by hand</a:t>
          </a:r>
        </a:p>
      </dsp:txBody>
      <dsp:txXfrm>
        <a:off x="0" y="4094838"/>
        <a:ext cx="8128000" cy="1247400"/>
      </dsp:txXfrm>
    </dsp:sp>
    <dsp:sp modelId="{F7BC4D40-4419-4672-A629-0737D06A1F5D}">
      <dsp:nvSpPr>
        <dsp:cNvPr id="0" name=""/>
        <dsp:cNvSpPr/>
      </dsp:nvSpPr>
      <dsp:spPr>
        <a:xfrm>
          <a:off x="406400" y="3770118"/>
          <a:ext cx="56896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 Box</a:t>
          </a:r>
        </a:p>
      </dsp:txBody>
      <dsp:txXfrm>
        <a:off x="438103" y="3801821"/>
        <a:ext cx="562619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Realm popular DB</a:t>
            </a:r>
          </a:p>
          <a:p>
            <a:r>
              <a:rPr lang="en-US" dirty="0"/>
              <a:t>Room is new DB from GG</a:t>
            </a:r>
          </a:p>
          <a:p>
            <a:r>
              <a:rPr lang="en-US" dirty="0" err="1"/>
              <a:t>ObjectBox</a:t>
            </a:r>
            <a:r>
              <a:rPr lang="en-US" dirty="0"/>
              <a:t> is DB from </a:t>
            </a:r>
            <a:r>
              <a:rPr lang="en-US" dirty="0" err="1"/>
              <a:t>GreenBot</a:t>
            </a:r>
            <a:r>
              <a:rPr lang="en-US" dirty="0"/>
              <a:t> , After look some comparison on Internet I decide to add it inside this talk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-DB versioning to handle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system where we can defer changes – recording them, and applying them later.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DB migration to handle when we need upgraded the database like add more field, edit type of field ,…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Challenge of migration: data can be loss or corruption , security,..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B8D1-E409-465F-BB17-06DF2B06A9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9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THOUSAND TEN, Actually I just known his name a few day ago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TWO THOUSAND EIGHTEEN </a:t>
            </a:r>
          </a:p>
          <a:p>
            <a:r>
              <a:rPr lang="en-US" dirty="0"/>
              <a:t>TWO THOUSAND SEVENTEEN </a:t>
            </a:r>
            <a:br>
              <a:rPr lang="en-US" dirty="0"/>
            </a:br>
            <a:r>
              <a:rPr lang="en-US" dirty="0"/>
              <a:t>Ok Let Move, next step about comparison three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B8D1-E409-465F-BB17-06DF2B06A9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the table we can have a Image for </a:t>
            </a:r>
            <a:r>
              <a:rPr lang="en-US" dirty="0" err="1"/>
              <a:t>comparion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Realm Forced to use </a:t>
            </a:r>
            <a:r>
              <a:rPr lang="en-US" dirty="0" err="1"/>
              <a:t>RealmModel</a:t>
            </a:r>
            <a:r>
              <a:rPr lang="en-US" dirty="0"/>
              <a:t> for implement data class</a:t>
            </a:r>
          </a:p>
          <a:p>
            <a:endParaRPr lang="en-US" dirty="0"/>
          </a:p>
          <a:p>
            <a:r>
              <a:rPr lang="en-US" dirty="0"/>
              <a:t>Create migration file with some code inside</a:t>
            </a:r>
          </a:p>
          <a:p>
            <a:endParaRPr lang="en-US" dirty="0"/>
          </a:p>
          <a:p>
            <a:r>
              <a:rPr lang="en-US" dirty="0"/>
              <a:t>ONE THOUSAND THREE HUNDRED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 Box -&gt; fastest why? -&gt; I’ll show u later by demo code and image compare</a:t>
            </a:r>
          </a:p>
          <a:p>
            <a:endParaRPr lang="en-US" dirty="0"/>
          </a:p>
          <a:p>
            <a:r>
              <a:rPr lang="en-US" dirty="0"/>
              <a:t>No need migration file ? Wow sound great, we will check it later by code</a:t>
            </a:r>
          </a:p>
          <a:p>
            <a:endParaRPr lang="en-US" dirty="0"/>
          </a:p>
          <a:p>
            <a:r>
              <a:rPr lang="en-US" dirty="0"/>
              <a:t>If you has limitation app size you can choice Room with fitty </a:t>
            </a:r>
            <a:r>
              <a:rPr lang="en-US" dirty="0" err="1"/>
              <a:t>Kb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you hate migration manual you can choice </a:t>
            </a:r>
            <a:r>
              <a:rPr lang="en-US" dirty="0" err="1"/>
              <a:t>ObjectBox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next we move to detail speed test of three library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interesting</a:t>
            </a:r>
            <a:br>
              <a:rPr lang="en-US" dirty="0"/>
            </a:br>
            <a:r>
              <a:rPr lang="en-US" dirty="0"/>
              <a:t>Object crushes all competition  with 4x faster than Realm</a:t>
            </a:r>
            <a:br>
              <a:rPr lang="en-US" dirty="0"/>
            </a:br>
            <a:r>
              <a:rPr lang="en-US" dirty="0"/>
              <a:t>and 20x faster than Room</a:t>
            </a:r>
            <a:br>
              <a:rPr lang="en-US" dirty="0"/>
            </a:br>
            <a:r>
              <a:rPr lang="en-US" dirty="0"/>
              <a:t>WOW. I have all night for add </a:t>
            </a:r>
            <a:r>
              <a:rPr lang="en-US" dirty="0" err="1"/>
              <a:t>ObjectBox</a:t>
            </a:r>
            <a:r>
              <a:rPr lang="en-US" dirty="0"/>
              <a:t> inside this talk because of this comparison.</a:t>
            </a:r>
            <a:br>
              <a:rPr lang="en-US" dirty="0"/>
            </a:br>
            <a:r>
              <a:rPr lang="en-US" dirty="0"/>
              <a:t>That amazing for speed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82012" y="-14288"/>
            <a:ext cx="2185988" cy="68722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433711" y="1122363"/>
            <a:ext cx="5719690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cap="all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433711" y="3602038"/>
            <a:ext cx="5719690" cy="1655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1" y="6503551"/>
            <a:ext cx="2057400" cy="365125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CE09111-6A1E-4A2B-8C76-0FE36002D8F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82012" y="6503551"/>
            <a:ext cx="2185988" cy="365125"/>
          </a:xfrm>
        </p:spPr>
        <p:txBody>
          <a:bodyPr/>
          <a:lstStyle>
            <a:lvl1pPr>
              <a:defRPr>
                <a:solidFill>
                  <a:srgbClr val="7FBA00"/>
                </a:solidFill>
              </a:defRPr>
            </a:lvl1pPr>
          </a:lstStyle>
          <a:p>
            <a:r>
              <a:rPr lang="en-US" dirty="0"/>
              <a:t>Your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44" y="2783481"/>
            <a:ext cx="2230123" cy="81855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1688237" y="-20371"/>
            <a:ext cx="1688237" cy="601820"/>
            <a:chOff x="-1725897" y="263"/>
            <a:chExt cx="1688237" cy="601820"/>
          </a:xfrm>
        </p:grpSpPr>
        <p:sp>
          <p:nvSpPr>
            <p:cNvPr id="13" name="TextBox 4"/>
            <p:cNvSpPr txBox="1"/>
            <p:nvPr userDrawn="1"/>
          </p:nvSpPr>
          <p:spPr>
            <a:xfrm>
              <a:off x="-1725897" y="263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By: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635307" y="246222"/>
              <a:ext cx="1517814" cy="1686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-478806" y="35586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4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8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84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76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1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9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12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28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7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365125"/>
            <a:ext cx="958215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rgbClr val="23232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1825625"/>
            <a:ext cx="958215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rgbClr val="656565"/>
                </a:solidFill>
                <a:latin typeface="+mj-lt"/>
              </a:defRPr>
            </a:lvl1pPr>
            <a:lvl2pPr>
              <a:defRPr lang="en-US" smtClean="0">
                <a:solidFill>
                  <a:srgbClr val="656565"/>
                </a:solidFill>
                <a:latin typeface="+mj-lt"/>
              </a:defRPr>
            </a:lvl2pPr>
            <a:lvl3pPr>
              <a:defRPr lang="en-US" smtClean="0">
                <a:solidFill>
                  <a:srgbClr val="656565"/>
                </a:solidFill>
                <a:latin typeface="+mj-lt"/>
              </a:defRPr>
            </a:lvl3pPr>
            <a:lvl4pPr>
              <a:defRPr lang="en-US" smtClean="0">
                <a:solidFill>
                  <a:srgbClr val="656565"/>
                </a:solidFill>
                <a:latin typeface="+mj-lt"/>
              </a:defRPr>
            </a:lvl4pPr>
            <a:lvl5pPr>
              <a:defRPr lang="en-US">
                <a:solidFill>
                  <a:srgbClr val="656565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0" y="6356350"/>
            <a:ext cx="6381750" cy="365125"/>
          </a:xfrm>
        </p:spPr>
        <p:txBody>
          <a:bodyPr vert="horz" lIns="91440" tIns="45720" rIns="91440" bIns="45720" rtlCol="0" anchor="ctr"/>
          <a:lstStyle>
            <a:lvl1pPr>
              <a:defRPr lang="en-US">
                <a:solidFill>
                  <a:srgbClr val="969696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00150" cy="6858000"/>
          </a:xfrm>
          <a:prstGeom prst="rect">
            <a:avLst/>
          </a:prstGeom>
          <a:solidFill>
            <a:srgbClr val="7FBA00"/>
          </a:solidFill>
          <a:ln>
            <a:noFill/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89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838200" y="7063501"/>
            <a:ext cx="830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This work is licensed under a 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Creative Commons Attribution-NonCommercial-ShareAlike 3.0 Unported License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0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r="4672"/>
          <a:stretch/>
        </p:blipFill>
        <p:spPr>
          <a:xfrm>
            <a:off x="-9525" y="6298553"/>
            <a:ext cx="1209676" cy="48591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2" name="Group 11"/>
          <p:cNvGrpSpPr/>
          <p:nvPr userDrawn="1"/>
        </p:nvGrpSpPr>
        <p:grpSpPr>
          <a:xfrm>
            <a:off x="-1688237" y="-20371"/>
            <a:ext cx="1688237" cy="601820"/>
            <a:chOff x="-1725897" y="263"/>
            <a:chExt cx="1688237" cy="601820"/>
          </a:xfrm>
        </p:grpSpPr>
        <p:sp>
          <p:nvSpPr>
            <p:cNvPr id="13" name="TextBox 4"/>
            <p:cNvSpPr txBox="1"/>
            <p:nvPr userDrawn="1"/>
          </p:nvSpPr>
          <p:spPr>
            <a:xfrm>
              <a:off x="-1725897" y="263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By: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635307" y="246222"/>
              <a:ext cx="1517814" cy="1686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-478806" y="35586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068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2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7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7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88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1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655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17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701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81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lack"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365125"/>
            <a:ext cx="958215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1825625"/>
            <a:ext cx="958215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rgbClr val="FCFCFC"/>
                </a:solidFill>
                <a:latin typeface="+mj-lt"/>
              </a:defRPr>
            </a:lvl1pPr>
            <a:lvl2pPr>
              <a:defRPr lang="en-US" smtClean="0">
                <a:solidFill>
                  <a:srgbClr val="FCFCFC"/>
                </a:solidFill>
                <a:latin typeface="+mj-lt"/>
              </a:defRPr>
            </a:lvl2pPr>
            <a:lvl3pPr>
              <a:defRPr lang="en-US" smtClean="0">
                <a:solidFill>
                  <a:srgbClr val="FCFCFC"/>
                </a:solidFill>
                <a:latin typeface="+mj-lt"/>
              </a:defRPr>
            </a:lvl3pPr>
            <a:lvl4pPr>
              <a:defRPr lang="en-US" smtClean="0">
                <a:solidFill>
                  <a:srgbClr val="FCFCFC"/>
                </a:solidFill>
                <a:latin typeface="+mj-lt"/>
              </a:defRPr>
            </a:lvl4pPr>
            <a:lvl5pPr>
              <a:defRPr lang="en-US">
                <a:solidFill>
                  <a:srgbClr val="FCFCFC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0" y="6356350"/>
            <a:ext cx="6381750" cy="365125"/>
          </a:xfrm>
        </p:spPr>
        <p:txBody>
          <a:bodyPr vert="horz" lIns="91440" tIns="45720" rIns="91440" bIns="45720" rtlCol="0" anchor="ctr"/>
          <a:lstStyle>
            <a:lvl1pPr>
              <a:defRPr 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4B2B266-7584-451A-9C75-7BE4F74A47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00150" cy="6858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89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838200" y="7063501"/>
            <a:ext cx="830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This work is licensed under a 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Creative Commons Attribution-NonCommercial-ShareAlike 3.0 Unported License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0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52" y="6298553"/>
            <a:ext cx="1323854" cy="485915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1688237" y="-20371"/>
            <a:ext cx="1688237" cy="601820"/>
            <a:chOff x="-1725897" y="263"/>
            <a:chExt cx="1688237" cy="601820"/>
          </a:xfrm>
        </p:grpSpPr>
        <p:sp>
          <p:nvSpPr>
            <p:cNvPr id="13" name="TextBox 4"/>
            <p:cNvSpPr txBox="1"/>
            <p:nvPr userDrawn="1"/>
          </p:nvSpPr>
          <p:spPr>
            <a:xfrm>
              <a:off x="-1725897" y="263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By: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635307" y="246222"/>
              <a:ext cx="1517814" cy="1686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-478806" y="35586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953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71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6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700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853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36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4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648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66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569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745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658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7448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944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225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34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662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2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1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3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2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3FD7-7715-417D-B3A3-A1B9493F00A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92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DB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Local DB libraries</a:t>
            </a:r>
          </a:p>
          <a:p>
            <a:pPr lvl="1"/>
            <a:r>
              <a:rPr lang="en-US" dirty="0"/>
              <a:t>Realm, Room, </a:t>
            </a:r>
            <a:r>
              <a:rPr lang="en-US" dirty="0" err="1"/>
              <a:t>ObjectBox</a:t>
            </a:r>
            <a:endParaRPr lang="en-US" dirty="0"/>
          </a:p>
          <a:p>
            <a:pPr lvl="0"/>
            <a:r>
              <a:rPr lang="en-US" dirty="0"/>
              <a:t>Local DB versioning</a:t>
            </a:r>
          </a:p>
          <a:p>
            <a:pPr lvl="1"/>
            <a:r>
              <a:rPr lang="en-US" dirty="0"/>
              <a:t>What is DB versioning ?</a:t>
            </a:r>
          </a:p>
          <a:p>
            <a:pPr lvl="0"/>
            <a:r>
              <a:rPr lang="en-US" dirty="0"/>
              <a:t>Local DB Migration</a:t>
            </a:r>
          </a:p>
          <a:p>
            <a:pPr lvl="1"/>
            <a:r>
              <a:rPr lang="en-US" dirty="0"/>
              <a:t>What is DB Migration ?</a:t>
            </a:r>
          </a:p>
          <a:p>
            <a:pPr lvl="1"/>
            <a:r>
              <a:rPr lang="en-US" dirty="0"/>
              <a:t>What is challenges ?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chubecode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A9-98DB-4919-8118-E0FFA01B43B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5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Realm</a:t>
            </a:r>
          </a:p>
          <a:p>
            <a:pPr lvl="1"/>
            <a:r>
              <a:rPr lang="en-US" dirty="0"/>
              <a:t>began in the end of 2010 by Alexander </a:t>
            </a:r>
            <a:r>
              <a:rPr lang="en-US" dirty="0" err="1"/>
              <a:t>Stigsen</a:t>
            </a:r>
            <a:endParaRPr lang="en-US" dirty="0"/>
          </a:p>
          <a:p>
            <a:pPr lvl="0"/>
            <a:r>
              <a:rPr lang="en-US" dirty="0"/>
              <a:t>Room</a:t>
            </a:r>
          </a:p>
          <a:p>
            <a:pPr lvl="1"/>
            <a:r>
              <a:rPr lang="en-US" dirty="0"/>
              <a:t>By Google at 2018</a:t>
            </a:r>
          </a:p>
          <a:p>
            <a:r>
              <a:rPr lang="en-US" dirty="0"/>
              <a:t>Object Box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Greenrobot</a:t>
            </a:r>
            <a:r>
              <a:rPr lang="en-US" dirty="0"/>
              <a:t> team at 2017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chubecode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A9-98DB-4919-8118-E0FFA01B43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82918" y="1548065"/>
            <a:ext cx="2899098" cy="3761870"/>
            <a:chOff x="409328" y="1455430"/>
            <a:chExt cx="3041876" cy="3947139"/>
          </a:xfrm>
        </p:grpSpPr>
        <p:sp>
          <p:nvSpPr>
            <p:cNvPr id="24" name="Rounded Rectangle 23"/>
            <p:cNvSpPr/>
            <p:nvPr/>
          </p:nvSpPr>
          <p:spPr>
            <a:xfrm>
              <a:off x="409328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21" y="1788125"/>
              <a:ext cx="2440456" cy="32739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/>
                <a:t>Realm</a:t>
              </a:r>
            </a:p>
            <a:p>
              <a:pPr algn="ctr"/>
              <a:endParaRPr lang="en-US" sz="2400" dirty="0"/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Core C++ NoSQL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prstClr val="white"/>
                  </a:solidFill>
                </a:rPr>
                <a:t>RealmModel</a:t>
              </a:r>
              <a:endParaRPr lang="en-US" sz="2000" dirty="0">
                <a:solidFill>
                  <a:prstClr val="white"/>
                </a:solidFill>
              </a:endParaRP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&gt;=2.5MB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Migration by hand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1300 method</a:t>
              </a:r>
            </a:p>
            <a:p>
              <a:pPr algn="ctr"/>
              <a:endParaRPr lang="en-US" dirty="0"/>
            </a:p>
            <a:p>
              <a:pPr algn="ctr"/>
              <a:endParaRPr lang="en-US" sz="2400" b="1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16157" y="5125242"/>
              <a:ext cx="216582" cy="214148"/>
              <a:chOff x="4446940" y="5280381"/>
              <a:chExt cx="237363" cy="234696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4446940" y="5280381"/>
                <a:ext cx="237363" cy="234696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tx1"/>
                  </a:gs>
                  <a:gs pos="7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515460" y="5356864"/>
                <a:ext cx="100323" cy="100323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Freeform 26"/>
            <p:cNvSpPr/>
            <p:nvPr/>
          </p:nvSpPr>
          <p:spPr>
            <a:xfrm>
              <a:off x="1334002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chemeClr val="bg1">
                <a:lumMod val="9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24911" y="1548065"/>
            <a:ext cx="2899098" cy="3761870"/>
            <a:chOff x="5692796" y="1455430"/>
            <a:chExt cx="3041876" cy="3947139"/>
          </a:xfrm>
        </p:grpSpPr>
        <p:sp>
          <p:nvSpPr>
            <p:cNvPr id="31" name="Rounded Rectangle 30"/>
            <p:cNvSpPr/>
            <p:nvPr/>
          </p:nvSpPr>
          <p:spPr>
            <a:xfrm>
              <a:off x="5692796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10888" y="1788125"/>
              <a:ext cx="2440456" cy="3273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en-US" sz="3200" dirty="0" err="1"/>
                <a:t>ObjectBox</a:t>
              </a:r>
              <a:endParaRPr lang="en-US" sz="3200" dirty="0"/>
            </a:p>
            <a:p>
              <a:pPr lvl="0" algn="ctr"/>
              <a:endParaRPr lang="en-US" sz="2400" dirty="0">
                <a:solidFill>
                  <a:prstClr val="white"/>
                </a:solidFill>
              </a:endParaRP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Fastest NoSQL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POJO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&lt;= 1MB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Auto Migration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2000 method</a:t>
              </a:r>
            </a:p>
            <a:p>
              <a:pPr lvl="0" algn="ctr"/>
              <a:endParaRPr lang="en-US" dirty="0">
                <a:solidFill>
                  <a:prstClr val="white"/>
                </a:solidFill>
              </a:endParaRPr>
            </a:p>
            <a:p>
              <a:pPr lvl="0" algn="ctr"/>
              <a:endParaRPr lang="en-US" sz="2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099623" y="5125242"/>
              <a:ext cx="216582" cy="214148"/>
              <a:chOff x="4446940" y="5280381"/>
              <a:chExt cx="237363" cy="234696"/>
            </a:xfrm>
          </p:grpSpPr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4446940" y="5280381"/>
                <a:ext cx="237363" cy="234696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tx1"/>
                  </a:gs>
                  <a:gs pos="7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4515460" y="5356864"/>
                <a:ext cx="100323" cy="100323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6617469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chemeClr val="bg1">
                <a:lumMod val="9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53914" y="1548065"/>
            <a:ext cx="2899098" cy="3761870"/>
            <a:chOff x="5692796" y="1455430"/>
            <a:chExt cx="3041876" cy="3947139"/>
          </a:xfrm>
        </p:grpSpPr>
        <p:sp>
          <p:nvSpPr>
            <p:cNvPr id="38" name="Rounded Rectangle 37"/>
            <p:cNvSpPr/>
            <p:nvPr/>
          </p:nvSpPr>
          <p:spPr>
            <a:xfrm>
              <a:off x="5692796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10888" y="1788125"/>
              <a:ext cx="2440456" cy="32739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Room</a:t>
              </a:r>
            </a:p>
            <a:p>
              <a:pPr lvl="0" algn="ctr"/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SQLite</a:t>
              </a:r>
              <a:b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POJO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&gt;=50KB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Migration by hand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 method</a:t>
              </a:r>
            </a:p>
            <a:p>
              <a:pPr lvl="0"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099623" y="5125242"/>
              <a:ext cx="216582" cy="214148"/>
              <a:chOff x="4446940" y="5280381"/>
              <a:chExt cx="237363" cy="234696"/>
            </a:xfrm>
          </p:grpSpPr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4446940" y="5280381"/>
                <a:ext cx="237363" cy="234696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tx1"/>
                  </a:gs>
                  <a:gs pos="7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515460" y="5356864"/>
                <a:ext cx="100323" cy="100323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Freeform 40"/>
            <p:cNvSpPr/>
            <p:nvPr/>
          </p:nvSpPr>
          <p:spPr>
            <a:xfrm>
              <a:off x="6617469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chemeClr val="bg1">
                <a:lumMod val="9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24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E4BE-1131-4A88-BD8C-E9136D6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speed ?</a:t>
            </a:r>
          </a:p>
        </p:txBody>
      </p:sp>
      <p:pic>
        <p:nvPicPr>
          <p:cNvPr id="1026" name="Picture 2" descr="https://viblo.asia/uploads/f83098e8-94cb-4685-8955-1397646531b8.png">
            <a:extLst>
              <a:ext uri="{FF2B5EF4-FFF2-40B4-BE49-F238E27FC236}">
                <a16:creationId xmlns:a16="http://schemas.microsoft.com/office/drawing/2014/main" id="{DEA926C6-7EB3-448A-9C2A-494EBE45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270000"/>
            <a:ext cx="7577666" cy="4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viblo.asia/uploads/5c032f3e-a54e-4290-8a45-dad1bfefe9d5.jpeg">
            <a:extLst>
              <a:ext uri="{FF2B5EF4-FFF2-40B4-BE49-F238E27FC236}">
                <a16:creationId xmlns:a16="http://schemas.microsoft.com/office/drawing/2014/main" id="{D3AF37C0-678D-4A8C-A87C-139E42D6E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1" y="2359032"/>
            <a:ext cx="3853353" cy="134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ADE847-BEB2-40BE-B977-B78944A9F256}"/>
              </a:ext>
            </a:extLst>
          </p:cNvPr>
          <p:cNvSpPr txBox="1"/>
          <p:nvPr/>
        </p:nvSpPr>
        <p:spPr>
          <a:xfrm>
            <a:off x="1504950" y="5663625"/>
            <a:ext cx="626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ÁnhMinh 1.1" panose="020B7200000000000000" pitchFamily="34" charset="0"/>
              </a:rPr>
              <a:t>ObjectBox</a:t>
            </a:r>
            <a:r>
              <a:rPr lang="en-US" sz="3200" b="1" dirty="0">
                <a:latin typeface="ÁnhMinh 1.1" panose="020B7200000000000000" pitchFamily="34" charset="0"/>
              </a:rPr>
              <a:t> crushes all competition</a:t>
            </a:r>
          </a:p>
        </p:txBody>
      </p:sp>
    </p:spTree>
    <p:extLst>
      <p:ext uri="{BB962C8B-B14F-4D97-AF65-F5344CB8AC3E}">
        <p14:creationId xmlns:p14="http://schemas.microsoft.com/office/powerpoint/2010/main" val="358751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7401-117E-4BAC-A826-192FE530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choice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341E1C-D6C2-4463-AE71-2412D71D3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0943"/>
              </p:ext>
            </p:extLst>
          </p:nvPr>
        </p:nvGraphicFramePr>
        <p:xfrm>
          <a:off x="800100" y="13631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84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1F15-073F-4A6E-AEB6-B5D4B4CB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  <p:pic>
        <p:nvPicPr>
          <p:cNvPr id="2052" name="Picture 4" descr="Futurama Fry - show me the code and stop talking!">
            <a:extLst>
              <a:ext uri="{FF2B5EF4-FFF2-40B4-BE49-F238E27FC236}">
                <a16:creationId xmlns:a16="http://schemas.microsoft.com/office/drawing/2014/main" id="{6F7DF224-84D1-4435-B74C-C1737EBBC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14478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419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96147132-554C-478F-8D03-B430F2DBAE3D}" vid="{B33DDA91-84D7-45AA-B3E0-4E455F8DA33E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282</Words>
  <Application>Microsoft Office PowerPoint</Application>
  <PresentationFormat>Widescreen</PresentationFormat>
  <Paragraphs>88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ÁnhMinh 1.1</vt:lpstr>
      <vt:lpstr>Arial</vt:lpstr>
      <vt:lpstr>Calibri</vt:lpstr>
      <vt:lpstr>Calibri Light</vt:lpstr>
      <vt:lpstr>Trebuchet MS</vt:lpstr>
      <vt:lpstr>Wingdings 3</vt:lpstr>
      <vt:lpstr>Custom Design</vt:lpstr>
      <vt:lpstr>Facet</vt:lpstr>
      <vt:lpstr>1_Facet</vt:lpstr>
      <vt:lpstr>Local DB Introduction</vt:lpstr>
      <vt:lpstr>More information</vt:lpstr>
      <vt:lpstr>Comparison</vt:lpstr>
      <vt:lpstr>How about speed ?</vt:lpstr>
      <vt:lpstr>What should we choice</vt:lpstr>
      <vt:lpstr>Show me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DB</dc:title>
  <dc:creator>Microsoft Office User</dc:creator>
  <cp:lastModifiedBy>Windows User</cp:lastModifiedBy>
  <cp:revision>20</cp:revision>
  <dcterms:created xsi:type="dcterms:W3CDTF">2019-06-02T17:06:05Z</dcterms:created>
  <dcterms:modified xsi:type="dcterms:W3CDTF">2019-06-03T02:36:16Z</dcterms:modified>
</cp:coreProperties>
</file>