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759" r:id="rId2"/>
    <p:sldMasterId id="2147483776" r:id="rId3"/>
  </p:sldMasterIdLst>
  <p:notesMasterIdLst>
    <p:notesMasterId r:id="rId7"/>
  </p:notesMasterIdLst>
  <p:sldIdLst>
    <p:sldId id="270" r:id="rId4"/>
    <p:sldId id="27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5"/>
    <a:srgbClr val="FDB701"/>
    <a:srgbClr val="01A2ED"/>
    <a:srgbClr val="7FBA00"/>
    <a:srgbClr val="F05022"/>
    <a:srgbClr val="65656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08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B8D1-E409-465F-BB17-06DF2B06A9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95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13B8D1-E409-465F-BB17-06DF2B06A9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3.0/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482012" y="-14288"/>
            <a:ext cx="2185988" cy="68722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2433711" y="1122363"/>
            <a:ext cx="5719690" cy="238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433711" y="3602038"/>
            <a:ext cx="5719690" cy="1655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1" y="6503551"/>
            <a:ext cx="2057400" cy="365125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CE09111-6A1E-4A2B-8C76-0FE36002D8F7}" type="datetimeFigureOut">
              <a:rPr lang="en-US" smtClean="0"/>
              <a:pPr/>
              <a:t>6/3/19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82012" y="6503551"/>
            <a:ext cx="2185988" cy="365125"/>
          </a:xfrm>
        </p:spPr>
        <p:txBody>
          <a:bodyPr/>
          <a:lstStyle>
            <a:lvl1pPr>
              <a:defRPr>
                <a:solidFill>
                  <a:srgbClr val="7FBA00"/>
                </a:solidFill>
              </a:defRPr>
            </a:lvl1pPr>
          </a:lstStyle>
          <a:p>
            <a:r>
              <a:rPr lang="en-US" dirty="0"/>
              <a:t>Your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44" y="2783481"/>
            <a:ext cx="2230123" cy="818557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1688237" y="-20371"/>
            <a:ext cx="1688237" cy="601820"/>
            <a:chOff x="-1725897" y="263"/>
            <a:chExt cx="1688237" cy="601820"/>
          </a:xfrm>
        </p:grpSpPr>
        <p:sp>
          <p:nvSpPr>
            <p:cNvPr id="13" name="TextBox 4"/>
            <p:cNvSpPr txBox="1"/>
            <p:nvPr userDrawn="1"/>
          </p:nvSpPr>
          <p:spPr>
            <a:xfrm>
              <a:off x="-1725897" y="26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-478806" y="355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84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83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84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76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12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09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12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28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9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65125"/>
            <a:ext cx="958215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rgbClr val="232323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825625"/>
            <a:ext cx="958215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rgbClr val="656565"/>
                </a:solidFill>
                <a:latin typeface="+mj-lt"/>
              </a:defRPr>
            </a:lvl1pPr>
            <a:lvl2pPr>
              <a:defRPr lang="en-US" smtClean="0">
                <a:solidFill>
                  <a:srgbClr val="656565"/>
                </a:solidFill>
                <a:latin typeface="+mj-lt"/>
              </a:defRPr>
            </a:lvl2pPr>
            <a:lvl3pPr>
              <a:defRPr lang="en-US" smtClean="0">
                <a:solidFill>
                  <a:srgbClr val="656565"/>
                </a:solidFill>
                <a:latin typeface="+mj-lt"/>
              </a:defRPr>
            </a:lvl3pPr>
            <a:lvl4pPr>
              <a:defRPr lang="en-US" smtClean="0">
                <a:solidFill>
                  <a:srgbClr val="656565"/>
                </a:solidFill>
                <a:latin typeface="+mj-lt"/>
              </a:defRPr>
            </a:lvl4pPr>
            <a:lvl5pPr>
              <a:defRPr lang="en-US">
                <a:solidFill>
                  <a:srgbClr val="656565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356350"/>
            <a:ext cx="6381750" cy="365125"/>
          </a:xfrm>
        </p:spPr>
        <p:txBody>
          <a:bodyPr vert="horz" lIns="91440" tIns="45720" rIns="91440" bIns="45720" rtlCol="0" anchor="ctr"/>
          <a:lstStyle>
            <a:lvl1pPr>
              <a:defRPr lang="en-US">
                <a:solidFill>
                  <a:srgbClr val="969696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B266-7584-451A-9C75-7BE4F74A470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rgbClr val="7FBA00"/>
          </a:solidFill>
          <a:ln>
            <a:noFill/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9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38200" y="7063501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Creative Commons Attribution-NonCommercial-ShareAlike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3" r="4672"/>
          <a:stretch/>
        </p:blipFill>
        <p:spPr>
          <a:xfrm>
            <a:off x="-9525" y="6298553"/>
            <a:ext cx="1209676" cy="48591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2" name="Group 11"/>
          <p:cNvGrpSpPr/>
          <p:nvPr userDrawn="1"/>
        </p:nvGrpSpPr>
        <p:grpSpPr>
          <a:xfrm>
            <a:off x="-1688237" y="-20371"/>
            <a:ext cx="1688237" cy="601820"/>
            <a:chOff x="-1725897" y="263"/>
            <a:chExt cx="1688237" cy="601820"/>
          </a:xfrm>
        </p:grpSpPr>
        <p:sp>
          <p:nvSpPr>
            <p:cNvPr id="13" name="TextBox 4"/>
            <p:cNvSpPr txBox="1"/>
            <p:nvPr userDrawn="1"/>
          </p:nvSpPr>
          <p:spPr>
            <a:xfrm>
              <a:off x="-1725897" y="26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-478806" y="355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0689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9261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7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37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1881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1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655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17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7019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81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lack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50" y="365125"/>
            <a:ext cx="958215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650" y="1825625"/>
            <a:ext cx="958215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>
                <a:solidFill>
                  <a:srgbClr val="FCFCFC"/>
                </a:solidFill>
                <a:latin typeface="+mj-lt"/>
              </a:defRPr>
            </a:lvl1pPr>
            <a:lvl2pPr>
              <a:defRPr lang="en-US" smtClean="0">
                <a:solidFill>
                  <a:srgbClr val="FCFCFC"/>
                </a:solidFill>
                <a:latin typeface="+mj-lt"/>
              </a:defRPr>
            </a:lvl2pPr>
            <a:lvl3pPr>
              <a:defRPr lang="en-US" smtClean="0">
                <a:solidFill>
                  <a:srgbClr val="FCFCFC"/>
                </a:solidFill>
                <a:latin typeface="+mj-lt"/>
              </a:defRPr>
            </a:lvl3pPr>
            <a:lvl4pPr>
              <a:defRPr lang="en-US" smtClean="0">
                <a:solidFill>
                  <a:srgbClr val="FCFCFC"/>
                </a:solidFill>
                <a:latin typeface="+mj-lt"/>
              </a:defRPr>
            </a:lvl4pPr>
            <a:lvl5pPr>
              <a:defRPr lang="en-US">
                <a:solidFill>
                  <a:srgbClr val="FCFCFC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1650" y="6356350"/>
            <a:ext cx="6381750" cy="365125"/>
          </a:xfrm>
        </p:spPr>
        <p:txBody>
          <a:bodyPr vert="horz" lIns="91440" tIns="45720" rIns="91440" bIns="45720" rtlCol="0" anchor="ctr"/>
          <a:lstStyle>
            <a:lvl1pPr>
              <a:defRPr lang="en-US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54B2B266-7584-451A-9C75-7BE4F74A470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00150" cy="6858000"/>
          </a:xfrm>
          <a:prstGeom prst="rect">
            <a:avLst/>
          </a:prstGeom>
          <a:solidFill>
            <a:schemeClr val="bg1"/>
          </a:solidFill>
          <a:ln>
            <a:solidFill>
              <a:srgbClr val="F2F2F2"/>
            </a:solidFill>
          </a:ln>
          <a:effectLst>
            <a:outerShdw blurRad="38100" dist="254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lvl="0" algn="ctr"/>
            <a:endParaRPr lang="en-US" sz="1100" dirty="0">
              <a:solidFill>
                <a:srgbClr val="656565"/>
              </a:solidFill>
            </a:endParaRPr>
          </a:p>
        </p:txBody>
      </p:sp>
      <p:pic>
        <p:nvPicPr>
          <p:cNvPr id="9" name="Picture 2" descr="Creative Commons Licens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389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838200" y="7063501"/>
            <a:ext cx="8305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This work is licensed under a </a:t>
            </a:r>
            <a:r>
              <a:rPr lang="en-US" sz="1000" b="0" i="0" u="none" strike="noStrike" dirty="0">
                <a:solidFill>
                  <a:srgbClr val="4374B7"/>
                </a:solidFill>
                <a:effectLst/>
                <a:latin typeface="+mj-lt"/>
                <a:hlinkClick r:id="rId3"/>
              </a:rPr>
              <a:t>Creative Commons Attribution-NonCommercial-ShareAlike 3.0 Unported License</a:t>
            </a:r>
            <a:r>
              <a:rPr lang="en-US" sz="10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sz="1000" dirty="0">
              <a:latin typeface="+mj-l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52" y="6298553"/>
            <a:ext cx="1323854" cy="485915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1688237" y="-20371"/>
            <a:ext cx="1688237" cy="601820"/>
            <a:chOff x="-1725897" y="263"/>
            <a:chExt cx="1688237" cy="601820"/>
          </a:xfrm>
        </p:grpSpPr>
        <p:sp>
          <p:nvSpPr>
            <p:cNvPr id="13" name="TextBox 4"/>
            <p:cNvSpPr txBox="1"/>
            <p:nvPr userDrawn="1"/>
          </p:nvSpPr>
          <p:spPr>
            <a:xfrm>
              <a:off x="-1725897" y="26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By: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-1635307" y="246222"/>
              <a:ext cx="1517814" cy="168646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 userDrawn="1"/>
          </p:nvSpPr>
          <p:spPr>
            <a:xfrm>
              <a:off x="-478806" y="355862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/>
                <a:t>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9537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710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6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700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853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367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41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648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666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569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5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745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658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6744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944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02250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344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662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13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2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7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C3FD7-7715-417D-B3A3-A1B9493F00A7}" type="datetimeFigureOut">
              <a:rPr lang="en-US" smtClean="0"/>
              <a:t>6/3/19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EF2AFE-8C02-4AD5-AB18-6AC97B5839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92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Local DB libraries</a:t>
            </a:r>
          </a:p>
          <a:p>
            <a:pPr lvl="0"/>
            <a:r>
              <a:rPr lang="en-US" dirty="0"/>
              <a:t>Local DB versioning</a:t>
            </a:r>
          </a:p>
          <a:p>
            <a:pPr lvl="0"/>
            <a:r>
              <a:rPr lang="en-US" dirty="0"/>
              <a:t>Local DB Migration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chubecode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A9-98DB-4919-8118-E0FFA01B43B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5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DB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Realm</a:t>
            </a:r>
          </a:p>
          <a:p>
            <a:pPr lvl="0"/>
            <a:r>
              <a:rPr lang="en-US" dirty="0"/>
              <a:t>Room</a:t>
            </a:r>
          </a:p>
          <a:p>
            <a:r>
              <a:rPr lang="en-US" dirty="0" err="1"/>
              <a:t>ObjectBox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 err="1"/>
              <a:t>chubecode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598A9-98DB-4919-8118-E0FFA01B43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82918" y="1548065"/>
            <a:ext cx="2899098" cy="3761870"/>
            <a:chOff x="409328" y="1455430"/>
            <a:chExt cx="3041876" cy="3947139"/>
          </a:xfrm>
        </p:grpSpPr>
        <p:sp>
          <p:nvSpPr>
            <p:cNvPr id="24" name="Rounded Rectangle 23"/>
            <p:cNvSpPr/>
            <p:nvPr/>
          </p:nvSpPr>
          <p:spPr>
            <a:xfrm>
              <a:off x="409328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21" y="1788125"/>
              <a:ext cx="2440456" cy="327393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dirty="0"/>
                <a:t>Realm</a:t>
              </a:r>
            </a:p>
            <a:p>
              <a:pPr algn="ctr"/>
              <a:endParaRPr lang="en-US" sz="2400" dirty="0"/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1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2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3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4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5</a:t>
              </a:r>
            </a:p>
            <a:p>
              <a:pPr algn="ctr"/>
              <a:endParaRPr lang="en-US" dirty="0"/>
            </a:p>
            <a:p>
              <a:pPr algn="ctr"/>
              <a:r>
                <a:rPr lang="en-US" sz="2400" b="1" dirty="0"/>
                <a:t>Price </a:t>
              </a:r>
              <a:r>
                <a:rPr lang="id-ID" sz="2400" b="1" spc="-15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$ $</a:t>
              </a:r>
              <a:endParaRPr lang="en-US" sz="2400" b="1" dirty="0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16157" y="5125242"/>
              <a:ext cx="216582" cy="214148"/>
              <a:chOff x="4446940" y="5280381"/>
              <a:chExt cx="237363" cy="234696"/>
            </a:xfrm>
          </p:grpSpPr>
          <p:sp>
            <p:nvSpPr>
              <p:cNvPr id="28" name="Oval 27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Freeform 26"/>
            <p:cNvSpPr/>
            <p:nvPr/>
          </p:nvSpPr>
          <p:spPr>
            <a:xfrm>
              <a:off x="1334002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24911" y="1548065"/>
            <a:ext cx="2899098" cy="3761870"/>
            <a:chOff x="5692796" y="1455430"/>
            <a:chExt cx="3041876" cy="3947139"/>
          </a:xfrm>
        </p:grpSpPr>
        <p:sp>
          <p:nvSpPr>
            <p:cNvPr id="31" name="Rounded Rectangle 30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sz="3200" dirty="0" err="1"/>
                <a:t>ObjectBox</a:t>
              </a:r>
              <a:endParaRPr lang="en-US" sz="3200" dirty="0"/>
            </a:p>
            <a:p>
              <a:pPr lvl="0" algn="ctr"/>
              <a:endParaRPr lang="en-US" sz="2400" dirty="0">
                <a:solidFill>
                  <a:prstClr val="white"/>
                </a:solidFill>
              </a:endParaRP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1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2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3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4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prstClr val="white"/>
                  </a:solidFill>
                </a:rPr>
                <a:t>Feature 5</a:t>
              </a:r>
            </a:p>
            <a:p>
              <a:pPr lvl="0" algn="ctr"/>
              <a:endParaRPr lang="en-US" dirty="0">
                <a:solidFill>
                  <a:prstClr val="white"/>
                </a:solidFill>
              </a:endParaRPr>
            </a:p>
            <a:p>
              <a:pPr lvl="0" algn="ctr"/>
              <a:r>
                <a:rPr lang="en-US" sz="2400" b="1" dirty="0">
                  <a:solidFill>
                    <a:prstClr val="white"/>
                  </a:solidFill>
                </a:rPr>
                <a:t>Price </a:t>
              </a:r>
              <a:r>
                <a:rPr lang="id-ID" sz="2400" b="1" spc="-150" dirty="0">
                  <a:solidFill>
                    <a:prstClr val="white"/>
                  </a:solidFill>
                  <a:ea typeface="Open Sans" pitchFamily="34" charset="0"/>
                  <a:cs typeface="Open Sans" pitchFamily="34" charset="0"/>
                </a:rPr>
                <a:t>$ $</a:t>
              </a:r>
              <a:endParaRPr lang="en-US" sz="2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7099623" y="5125242"/>
              <a:ext cx="216582" cy="214148"/>
              <a:chOff x="4446940" y="5280381"/>
              <a:chExt cx="237363" cy="234696"/>
            </a:xfrm>
          </p:grpSpPr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653914" y="1548065"/>
            <a:ext cx="2899098" cy="3761870"/>
            <a:chOff x="5692796" y="1455430"/>
            <a:chExt cx="3041876" cy="3947139"/>
          </a:xfrm>
        </p:grpSpPr>
        <p:sp>
          <p:nvSpPr>
            <p:cNvPr id="38" name="Rounded Rectangle 37"/>
            <p:cNvSpPr/>
            <p:nvPr/>
          </p:nvSpPr>
          <p:spPr>
            <a:xfrm>
              <a:off x="5692796" y="1455430"/>
              <a:ext cx="3041876" cy="3947139"/>
            </a:xfrm>
            <a:prstGeom prst="roundRect">
              <a:avLst>
                <a:gd name="adj" fmla="val 5238"/>
              </a:avLst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10888" y="1788125"/>
              <a:ext cx="2440456" cy="327393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/>
              <a:r>
                <a: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Room</a:t>
              </a:r>
            </a:p>
            <a:p>
              <a:pPr lvl="0" algn="ctr"/>
              <a:endPara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1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2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3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4</a:t>
              </a:r>
            </a:p>
            <a:p>
              <a:pPr marL="571500" lvl="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5</a:t>
              </a:r>
            </a:p>
            <a:p>
              <a:pPr lvl="0"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lvl="0"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Price </a:t>
              </a:r>
              <a:r>
                <a:rPr lang="id-ID" sz="2400" b="1" spc="-15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Open Sans" pitchFamily="34" charset="0"/>
                  <a:cs typeface="Open Sans" pitchFamily="34" charset="0"/>
                </a:rPr>
                <a:t>$ $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7099623" y="5125242"/>
              <a:ext cx="216582" cy="214148"/>
              <a:chOff x="4446940" y="5280381"/>
              <a:chExt cx="237363" cy="234696"/>
            </a:xfrm>
          </p:grpSpPr>
          <p:sp>
            <p:nvSpPr>
              <p:cNvPr id="42" name="Oval 41"/>
              <p:cNvSpPr>
                <a:spLocks noChangeArrowheads="1"/>
              </p:cNvSpPr>
              <p:nvPr/>
            </p:nvSpPr>
            <p:spPr bwMode="auto">
              <a:xfrm>
                <a:off x="4446940" y="5280381"/>
                <a:ext cx="237363" cy="234696"/>
              </a:xfrm>
              <a:prstGeom prst="ellipse">
                <a:avLst/>
              </a:prstGeom>
              <a:gradFill flip="none" rotWithShape="1">
                <a:gsLst>
                  <a:gs pos="29000">
                    <a:schemeClr val="tx1"/>
                  </a:gs>
                  <a:gs pos="73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>
                <a:off x="4515460" y="5356864"/>
                <a:ext cx="100323" cy="100323"/>
              </a:xfrm>
              <a:prstGeom prst="round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1" name="Freeform 40"/>
            <p:cNvSpPr/>
            <p:nvPr/>
          </p:nvSpPr>
          <p:spPr>
            <a:xfrm>
              <a:off x="6617469" y="1477160"/>
              <a:ext cx="2095473" cy="2651974"/>
            </a:xfrm>
            <a:custGeom>
              <a:avLst/>
              <a:gdLst>
                <a:gd name="connsiteX0" fmla="*/ 0 w 2296537"/>
                <a:gd name="connsiteY0" fmla="*/ 0 h 2906437"/>
                <a:gd name="connsiteX1" fmla="*/ 2121915 w 2296537"/>
                <a:gd name="connsiteY1" fmla="*/ 0 h 2906437"/>
                <a:gd name="connsiteX2" fmla="*/ 2296537 w 2296537"/>
                <a:gd name="connsiteY2" fmla="*/ 174622 h 2906437"/>
                <a:gd name="connsiteX3" fmla="*/ 2296537 w 2296537"/>
                <a:gd name="connsiteY3" fmla="*/ 2906437 h 290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6537" h="2906437">
                  <a:moveTo>
                    <a:pt x="0" y="0"/>
                  </a:moveTo>
                  <a:lnTo>
                    <a:pt x="2121915" y="0"/>
                  </a:lnTo>
                  <a:cubicBezTo>
                    <a:pt x="2218356" y="0"/>
                    <a:pt x="2296537" y="78181"/>
                    <a:pt x="2296537" y="174622"/>
                  </a:cubicBezTo>
                  <a:lnTo>
                    <a:pt x="2296537" y="2906437"/>
                  </a:lnTo>
                  <a:close/>
                </a:path>
              </a:pathLst>
            </a:custGeom>
            <a:solidFill>
              <a:schemeClr val="bg1">
                <a:lumMod val="9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2470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96147132-554C-478F-8D03-B430F2DBAE3D}" vid="{B33DDA91-84D7-45AA-B3E0-4E455F8DA33E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66</Words>
  <Application>Microsoft Macintosh PowerPoint</Application>
  <PresentationFormat>Widescreen</PresentationFormat>
  <Paragraphs>43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Trebuchet MS</vt:lpstr>
      <vt:lpstr>Wingdings 3</vt:lpstr>
      <vt:lpstr>Custom Design</vt:lpstr>
      <vt:lpstr>Facet</vt:lpstr>
      <vt:lpstr>1_Facet</vt:lpstr>
      <vt:lpstr>Local DB</vt:lpstr>
      <vt:lpstr>Local DB libraries</vt:lpstr>
      <vt:lpstr>Comparison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DB</dc:title>
  <dc:creator>Microsoft Office User</dc:creator>
  <cp:lastModifiedBy>Microsoft Office User</cp:lastModifiedBy>
  <cp:revision>2</cp:revision>
  <dcterms:created xsi:type="dcterms:W3CDTF">2019-06-02T17:06:05Z</dcterms:created>
  <dcterms:modified xsi:type="dcterms:W3CDTF">2019-06-02T17:17:34Z</dcterms:modified>
</cp:coreProperties>
</file>