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38E5-8AAC-45EC-BBA9-B1702194786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B24A-8EA5-451E-AEFA-303F31A9E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38E5-8AAC-45EC-BBA9-B1702194786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B24A-8EA5-451E-AEFA-303F31A9E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38E5-8AAC-45EC-BBA9-B1702194786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B24A-8EA5-451E-AEFA-303F31A9E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38E5-8AAC-45EC-BBA9-B1702194786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B24A-8EA5-451E-AEFA-303F31A9E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38E5-8AAC-45EC-BBA9-B1702194786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B24A-8EA5-451E-AEFA-303F31A9E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38E5-8AAC-45EC-BBA9-B1702194786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B24A-8EA5-451E-AEFA-303F31A9E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38E5-8AAC-45EC-BBA9-B1702194786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B24A-8EA5-451E-AEFA-303F31A9E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38E5-8AAC-45EC-BBA9-B1702194786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B24A-8EA5-451E-AEFA-303F31A9E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38E5-8AAC-45EC-BBA9-B1702194786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B24A-8EA5-451E-AEFA-303F31A9E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38E5-8AAC-45EC-BBA9-B1702194786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B24A-8EA5-451E-AEFA-303F31A9E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38E5-8AAC-45EC-BBA9-B1702194786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B24A-8EA5-451E-AEFA-303F31A9E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38E5-8AAC-45EC-BBA9-B1702194786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2B24A-8EA5-451E-AEFA-303F31A9E9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786874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357166"/>
            <a:ext cx="8786874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5728"/>
            <a:ext cx="8543956" cy="6357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9144000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8715436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144000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8786874" cy="657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9144000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285728"/>
            <a:ext cx="8858312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144000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Binh Minh</dc:creator>
  <cp:lastModifiedBy>Binh Minh</cp:lastModifiedBy>
  <cp:revision>7</cp:revision>
  <dcterms:created xsi:type="dcterms:W3CDTF">2020-05-03T00:42:55Z</dcterms:created>
  <dcterms:modified xsi:type="dcterms:W3CDTF">2020-05-03T01:44:57Z</dcterms:modified>
</cp:coreProperties>
</file>