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5665D-6AB4-129D-A7AB-6FF70A2A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207D65-F3FA-CB75-3CAF-3AE020F99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B6689-BC14-A721-01A9-479D1EAF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D09DC-2169-C44F-8A8A-8C4A2D36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DA4C6-8165-BE9F-267D-A3956DB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C466B-F9E8-68D3-879E-D6B6CA1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66975-E4E3-6955-E18C-BAFBF538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31A8F-CE01-FCB7-75EC-848904AF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FD27B-5A04-2AAB-9461-1AB9CE72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FFA8AA-0184-31BC-DDC6-BDCA31F8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1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59825-261D-F584-DADC-963C29026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1F2E5A-3407-338A-6F47-B8F46C5FF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737E9-4063-E95F-7455-25B1F588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A51F4-1FC5-A396-C541-1704EFFE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41D62-EC05-9839-180B-0AB3BA55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6B051-55BE-75F8-FFB4-955CE91D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0982A-721E-A59F-C068-D62627E0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2A33B-68EB-FAFF-339F-786448C5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0B6819-A2AD-DC7E-0DF2-1BEC2313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6A95F-647D-7176-1281-D81707BC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EDE3C-6BDC-69FE-143B-E83DDAF3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57F21B-4AA8-96ED-2047-4747C1833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6CAA3-1145-1CAE-2CE1-243724D3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9A18EC-BAE2-CDDC-D4DE-2ADE21C7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59FF4-9F08-BEA0-CD12-542D140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27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00C1E-6A2C-4248-BBDA-29B2AF9A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51D22-835A-DF22-9384-DBF5F2FA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4EB48A-CD0B-0179-1EAE-CB06F70D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CE131C-3442-9736-4C7D-DE18AB1F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F92DA0-3C23-E2F1-1710-1C130748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880063-E8C3-AE44-5265-A67FD6DC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3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4D7DC-5433-5E32-FA2A-673D2EE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3117D-1E44-DEEF-0467-69E6A8C7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E2E4A8-1AC3-5AD0-B14E-B7A5B5D58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99C821-6927-C006-2A68-822AA6650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FB4215-186C-874D-EA22-90FB92F74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0E66EA-E22D-EE90-FC2F-47D6D15D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B08C39-316E-6CE4-A654-7CEA2695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C18645-6949-991C-FE9A-8959BBF2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8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00BE1-922D-888D-617E-749A6BED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ECD6E2-C8F7-8B83-EE1D-55B3C81C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4FD4CF-E17B-24FF-45CD-EBDCE4FB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EFB7B4-8147-BCBF-3FB0-932CA421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60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8B887F-398A-4C52-52A7-3DCEBD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44EDB7-9CE0-0F3A-DF96-1887C544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07714D-3CAF-3F6D-5948-B09B2AD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57AF-F055-1328-DF3D-16E11E5C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29AD5-27C2-9A71-48A1-BFDC3E47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65B028-DE57-E4F5-E25C-1043603D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B2C198-BECD-3DFE-5433-0E684835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1C85B6-8613-6ADD-F349-B8E91124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32F689-F11E-2971-D37D-874A1AF5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19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261B5-238A-A380-7C58-6F783665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767387-FFD3-6319-CF66-47DFF29D6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5871CC-B0DF-FB01-12E1-058873B1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D449E2-5420-4990-C756-FF06CD8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67F483-8944-58E6-5C90-2A62CA95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F594C-41E5-575D-7A81-E11E8A8C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D9500E-2E81-6566-CBF2-ACEDE984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CA01ED-1336-0D73-3BA0-F97D5CA5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D9867-D45A-A386-BC03-2DCE2C231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CA0E-486D-421A-AE59-F6AAE267189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BC65F-0517-648B-0A36-55C8A798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DD295-76F2-D1D0-2B6F-60D66599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12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4A6D0DD-66F2-807A-8F59-ED2E6E5DED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146417"/>
            <a:ext cx="11896165" cy="456516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80FB634-4987-4B96-E901-3F0DC8F2E6B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7" y="1963271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1F9A921-F6AE-0321-173F-054C570A72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3021106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8B7D16F-E58E-0255-5492-545FB04BCA6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4061012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47D5780-90EC-97D5-A755-35FFFC91241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5100918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B6175E-9B16-FE26-0376-3A75C17C9E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6006353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4A9DDFBD-1310-F787-DF4B-73F7385C36BC}"/>
              </a:ext>
            </a:extLst>
          </p:cNvPr>
          <p:cNvSpPr/>
          <p:nvPr/>
        </p:nvSpPr>
        <p:spPr>
          <a:xfrm>
            <a:off x="7732063" y="1211294"/>
            <a:ext cx="2510118" cy="5220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Base de dados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0228F20-50C7-0AF2-4BA2-616A22BC1AF6}"/>
              </a:ext>
            </a:extLst>
          </p:cNvPr>
          <p:cNvSpPr/>
          <p:nvPr/>
        </p:nvSpPr>
        <p:spPr>
          <a:xfrm>
            <a:off x="5979466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Bateria 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60B9736-3652-C193-9F14-ADE91F176C08}"/>
              </a:ext>
            </a:extLst>
          </p:cNvPr>
          <p:cNvSpPr/>
          <p:nvPr/>
        </p:nvSpPr>
        <p:spPr>
          <a:xfrm>
            <a:off x="10183908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Bateria 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D784D54-387A-019B-075A-1CC7785FEE8B}"/>
              </a:ext>
            </a:extLst>
          </p:cNvPr>
          <p:cNvSpPr/>
          <p:nvPr/>
        </p:nvSpPr>
        <p:spPr>
          <a:xfrm>
            <a:off x="8081687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4A8B748-FD5B-42B2-D4D8-B0AD230F6290}"/>
              </a:ext>
            </a:extLst>
          </p:cNvPr>
          <p:cNvSpPr/>
          <p:nvPr/>
        </p:nvSpPr>
        <p:spPr>
          <a:xfrm>
            <a:off x="3926297" y="3307178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Obrigado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6B4D843-956B-E0D9-9257-B90970CDA9E4}"/>
              </a:ext>
            </a:extLst>
          </p:cNvPr>
          <p:cNvSpPr/>
          <p:nvPr/>
        </p:nvSpPr>
        <p:spPr>
          <a:xfrm>
            <a:off x="8030070" y="3302065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Entender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3734D64-03FB-9A94-7AA0-FA54B99AE656}"/>
              </a:ext>
            </a:extLst>
          </p:cNvPr>
          <p:cNvSpPr/>
          <p:nvPr/>
        </p:nvSpPr>
        <p:spPr>
          <a:xfrm>
            <a:off x="5979466" y="3307178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8F185BA-C8BD-E673-4EDA-F7FE4959060E}"/>
              </a:ext>
            </a:extLst>
          </p:cNvPr>
          <p:cNvSpPr/>
          <p:nvPr/>
        </p:nvSpPr>
        <p:spPr>
          <a:xfrm>
            <a:off x="3365322" y="4346282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F601A8-EEAD-C759-55F9-A27501393096}"/>
              </a:ext>
            </a:extLst>
          </p:cNvPr>
          <p:cNvSpPr/>
          <p:nvPr/>
        </p:nvSpPr>
        <p:spPr>
          <a:xfrm>
            <a:off x="4562792" y="4362003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2FA927B-D7A8-BB2C-CD8B-242F3ECE7747}"/>
              </a:ext>
            </a:extLst>
          </p:cNvPr>
          <p:cNvSpPr/>
          <p:nvPr/>
        </p:nvSpPr>
        <p:spPr>
          <a:xfrm>
            <a:off x="5725746" y="435573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CFAD7E7-CB4C-FD34-C986-7D1127F0EBE8}"/>
              </a:ext>
            </a:extLst>
          </p:cNvPr>
          <p:cNvSpPr/>
          <p:nvPr/>
        </p:nvSpPr>
        <p:spPr>
          <a:xfrm>
            <a:off x="2629143" y="5300027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7E0A70D-F282-50BE-6F1A-9609250CFC8C}"/>
              </a:ext>
            </a:extLst>
          </p:cNvPr>
          <p:cNvSpPr/>
          <p:nvPr/>
        </p:nvSpPr>
        <p:spPr>
          <a:xfrm>
            <a:off x="3365321" y="5301503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893861E-2C95-E2E9-DF4E-E320947C746A}"/>
              </a:ext>
            </a:extLst>
          </p:cNvPr>
          <p:cNvSpPr/>
          <p:nvPr/>
        </p:nvSpPr>
        <p:spPr>
          <a:xfrm>
            <a:off x="4101499" y="5300027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33EE528-F650-6D5D-0A12-C2061525E7D3}"/>
              </a:ext>
            </a:extLst>
          </p:cNvPr>
          <p:cNvSpPr txBox="1"/>
          <p:nvPr/>
        </p:nvSpPr>
        <p:spPr>
          <a:xfrm>
            <a:off x="89648" y="121723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Raiz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21E17C2-2BF3-0737-4711-5E512D77917A}"/>
              </a:ext>
            </a:extLst>
          </p:cNvPr>
          <p:cNvSpPr txBox="1"/>
          <p:nvPr/>
        </p:nvSpPr>
        <p:spPr>
          <a:xfrm>
            <a:off x="89647" y="2290861"/>
            <a:ext cx="122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Pais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13C3C3B-F2CB-73ED-D8B7-136589384560}"/>
              </a:ext>
            </a:extLst>
          </p:cNvPr>
          <p:cNvSpPr txBox="1"/>
          <p:nvPr/>
        </p:nvSpPr>
        <p:spPr>
          <a:xfrm>
            <a:off x="89647" y="3090148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Primeiro Nível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D01A8A8-4CA1-D4DB-76B2-BE50F899F50E}"/>
              </a:ext>
            </a:extLst>
          </p:cNvPr>
          <p:cNvSpPr txBox="1"/>
          <p:nvPr/>
        </p:nvSpPr>
        <p:spPr>
          <a:xfrm>
            <a:off x="89647" y="4104498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Segundo Nível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305729-EB9F-855B-4319-3CE04ED282F9}"/>
              </a:ext>
            </a:extLst>
          </p:cNvPr>
          <p:cNvSpPr txBox="1"/>
          <p:nvPr/>
        </p:nvSpPr>
        <p:spPr>
          <a:xfrm>
            <a:off x="89647" y="5144403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Terceiro Nível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B383A9-574D-6E8A-E6E9-EA5B886A9498}"/>
              </a:ext>
            </a:extLst>
          </p:cNvPr>
          <p:cNvSpPr txBox="1"/>
          <p:nvPr/>
        </p:nvSpPr>
        <p:spPr>
          <a:xfrm>
            <a:off x="89647" y="6040775"/>
            <a:ext cx="983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Folhas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AEFF7B2-907A-4CF7-275E-FD328ECBB0B0}"/>
              </a:ext>
            </a:extLst>
          </p:cNvPr>
          <p:cNvSpPr/>
          <p:nvPr/>
        </p:nvSpPr>
        <p:spPr>
          <a:xfrm>
            <a:off x="1919761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7B98678-AF16-7A18-A016-FC9B493B1A15}"/>
              </a:ext>
            </a:extLst>
          </p:cNvPr>
          <p:cNvSpPr/>
          <p:nvPr/>
        </p:nvSpPr>
        <p:spPr>
          <a:xfrm>
            <a:off x="2629142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6D248BE-2C91-C885-7DD3-9A37FDFF99F4}"/>
              </a:ext>
            </a:extLst>
          </p:cNvPr>
          <p:cNvSpPr/>
          <p:nvPr/>
        </p:nvSpPr>
        <p:spPr>
          <a:xfrm>
            <a:off x="3337457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06C810D-BCD8-A8D0-FA32-A23EB9196210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8987122" y="1733360"/>
            <a:ext cx="8965" cy="579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6F8CBD8-758B-96B1-83E9-B407506C07AD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flipH="1">
            <a:off x="3643226" y="4788562"/>
            <a:ext cx="1" cy="512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04D2FBB-2998-2B06-7648-184DEE37A3B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2907048" y="4567422"/>
            <a:ext cx="458274" cy="73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0798030-3075-09FA-92CC-81557455340C}"/>
              </a:ext>
            </a:extLst>
          </p:cNvPr>
          <p:cNvCxnSpPr>
            <a:cxnSpLocks/>
            <a:stCxn id="21" idx="6"/>
            <a:endCxn id="26" idx="0"/>
          </p:cNvCxnSpPr>
          <p:nvPr/>
        </p:nvCxnSpPr>
        <p:spPr>
          <a:xfrm>
            <a:off x="5755097" y="3524835"/>
            <a:ext cx="248554" cy="830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5A5BD03-A6FD-5A15-89C7-77551572F0AE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4840697" y="3742491"/>
            <a:ext cx="0" cy="619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CB3B50B-867D-EC8F-D427-0B1872134CB8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3643227" y="3524835"/>
            <a:ext cx="283070" cy="821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B170E13-2EA7-9A88-53F9-1490D7B54D67}"/>
              </a:ext>
            </a:extLst>
          </p:cNvPr>
          <p:cNvCxnSpPr>
            <a:cxnSpLocks/>
            <a:stCxn id="13" idx="6"/>
            <a:endCxn id="22" idx="0"/>
          </p:cNvCxnSpPr>
          <p:nvPr/>
        </p:nvCxnSpPr>
        <p:spPr>
          <a:xfrm>
            <a:off x="7808266" y="2530550"/>
            <a:ext cx="1136204" cy="77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20BE942-6156-8107-D0E9-1F6D36E6DC4D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6893866" y="2748206"/>
            <a:ext cx="0" cy="558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0B5B8A7-D7A5-BD29-A20D-B9ED888EEC3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4840697" y="2530550"/>
            <a:ext cx="1138769" cy="776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1E7FAF5-3E90-F1BF-3348-77D4E2B46AF9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10242181" y="1472327"/>
            <a:ext cx="856127" cy="840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F6177E1-A2A6-BC32-BEFE-8F6860E1B56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893866" y="1472327"/>
            <a:ext cx="838197" cy="840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5FD491D-300E-DF69-2E51-4CEE51BC6F5B}"/>
              </a:ext>
            </a:extLst>
          </p:cNvPr>
          <p:cNvCxnSpPr>
            <a:cxnSpLocks/>
            <a:stCxn id="24" idx="6"/>
            <a:endCxn id="29" idx="0"/>
          </p:cNvCxnSpPr>
          <p:nvPr/>
        </p:nvCxnSpPr>
        <p:spPr>
          <a:xfrm>
            <a:off x="3921131" y="4567422"/>
            <a:ext cx="458273" cy="73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4C0DEFA-ED7B-31C3-0832-28B04E663772}"/>
              </a:ext>
            </a:extLst>
          </p:cNvPr>
          <p:cNvCxnSpPr>
            <a:cxnSpLocks/>
            <a:stCxn id="27" idx="6"/>
            <a:endCxn id="38" idx="0"/>
          </p:cNvCxnSpPr>
          <p:nvPr/>
        </p:nvCxnSpPr>
        <p:spPr>
          <a:xfrm>
            <a:off x="3184952" y="5521167"/>
            <a:ext cx="430410" cy="708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E28EF381-B723-6F03-5152-9D52B1441FB0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2197666" y="5521167"/>
            <a:ext cx="431477" cy="708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FF331D6B-BF9A-5BB3-87CD-F32BD628E3BC}"/>
              </a:ext>
            </a:extLst>
          </p:cNvPr>
          <p:cNvCxnSpPr>
            <a:cxnSpLocks/>
            <a:stCxn id="27" idx="4"/>
            <a:endCxn id="37" idx="0"/>
          </p:cNvCxnSpPr>
          <p:nvPr/>
        </p:nvCxnSpPr>
        <p:spPr>
          <a:xfrm flipH="1">
            <a:off x="2907047" y="5742307"/>
            <a:ext cx="1" cy="487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1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4A6D0DD-66F2-807A-8F59-ED2E6E5DED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146417"/>
            <a:ext cx="11896165" cy="45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7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80FB634-4987-4B96-E901-3F0DC8F2E6B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7" y="1963271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1F9A921-F6AE-0321-173F-054C570A72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3021106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8B7D16F-E58E-0255-5492-545FB04BCA6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4061012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47D5780-90EC-97D5-A755-35FFFC91241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5100918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B6175E-9B16-FE26-0376-3A75C17C9E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6006353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4A9DDFBD-1310-F787-DF4B-73F7385C36BC}"/>
              </a:ext>
            </a:extLst>
          </p:cNvPr>
          <p:cNvSpPr/>
          <p:nvPr/>
        </p:nvSpPr>
        <p:spPr>
          <a:xfrm>
            <a:off x="7732063" y="1211294"/>
            <a:ext cx="2510118" cy="5220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Base de dados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0228F20-50C7-0AF2-4BA2-616A22BC1AF6}"/>
              </a:ext>
            </a:extLst>
          </p:cNvPr>
          <p:cNvSpPr/>
          <p:nvPr/>
        </p:nvSpPr>
        <p:spPr>
          <a:xfrm>
            <a:off x="5979466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Bateria 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60B9736-3652-C193-9F14-ADE91F176C08}"/>
              </a:ext>
            </a:extLst>
          </p:cNvPr>
          <p:cNvSpPr/>
          <p:nvPr/>
        </p:nvSpPr>
        <p:spPr>
          <a:xfrm>
            <a:off x="10183908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Bateria 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D784D54-387A-019B-075A-1CC7785FEE8B}"/>
              </a:ext>
            </a:extLst>
          </p:cNvPr>
          <p:cNvSpPr/>
          <p:nvPr/>
        </p:nvSpPr>
        <p:spPr>
          <a:xfrm>
            <a:off x="8081687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4A8B748-FD5B-42B2-D4D8-B0AD230F6290}"/>
              </a:ext>
            </a:extLst>
          </p:cNvPr>
          <p:cNvSpPr/>
          <p:nvPr/>
        </p:nvSpPr>
        <p:spPr>
          <a:xfrm>
            <a:off x="3926297" y="3307178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Obrigado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6B4D843-956B-E0D9-9257-B90970CDA9E4}"/>
              </a:ext>
            </a:extLst>
          </p:cNvPr>
          <p:cNvSpPr/>
          <p:nvPr/>
        </p:nvSpPr>
        <p:spPr>
          <a:xfrm>
            <a:off x="8030070" y="3302065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Entender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3734D64-03FB-9A94-7AA0-FA54B99AE656}"/>
              </a:ext>
            </a:extLst>
          </p:cNvPr>
          <p:cNvSpPr/>
          <p:nvPr/>
        </p:nvSpPr>
        <p:spPr>
          <a:xfrm>
            <a:off x="5979466" y="3307178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8F185BA-C8BD-E673-4EDA-F7FE4959060E}"/>
              </a:ext>
            </a:extLst>
          </p:cNvPr>
          <p:cNvSpPr/>
          <p:nvPr/>
        </p:nvSpPr>
        <p:spPr>
          <a:xfrm>
            <a:off x="3365322" y="4346282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F601A8-EEAD-C759-55F9-A27501393096}"/>
              </a:ext>
            </a:extLst>
          </p:cNvPr>
          <p:cNvSpPr/>
          <p:nvPr/>
        </p:nvSpPr>
        <p:spPr>
          <a:xfrm>
            <a:off x="4562792" y="4362003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2FA927B-D7A8-BB2C-CD8B-242F3ECE7747}"/>
              </a:ext>
            </a:extLst>
          </p:cNvPr>
          <p:cNvSpPr/>
          <p:nvPr/>
        </p:nvSpPr>
        <p:spPr>
          <a:xfrm>
            <a:off x="5725746" y="435573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CFAD7E7-CB4C-FD34-C986-7D1127F0EBE8}"/>
              </a:ext>
            </a:extLst>
          </p:cNvPr>
          <p:cNvSpPr/>
          <p:nvPr/>
        </p:nvSpPr>
        <p:spPr>
          <a:xfrm>
            <a:off x="2629143" y="5300027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7E0A70D-F282-50BE-6F1A-9609250CFC8C}"/>
              </a:ext>
            </a:extLst>
          </p:cNvPr>
          <p:cNvSpPr/>
          <p:nvPr/>
        </p:nvSpPr>
        <p:spPr>
          <a:xfrm>
            <a:off x="3365321" y="5301503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893861E-2C95-E2E9-DF4E-E320947C746A}"/>
              </a:ext>
            </a:extLst>
          </p:cNvPr>
          <p:cNvSpPr/>
          <p:nvPr/>
        </p:nvSpPr>
        <p:spPr>
          <a:xfrm>
            <a:off x="4101499" y="5300027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33EE528-F650-6D5D-0A12-C2061525E7D3}"/>
              </a:ext>
            </a:extLst>
          </p:cNvPr>
          <p:cNvSpPr txBox="1"/>
          <p:nvPr/>
        </p:nvSpPr>
        <p:spPr>
          <a:xfrm>
            <a:off x="89648" y="121723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Raiz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21E17C2-2BF3-0737-4711-5E512D77917A}"/>
              </a:ext>
            </a:extLst>
          </p:cNvPr>
          <p:cNvSpPr txBox="1"/>
          <p:nvPr/>
        </p:nvSpPr>
        <p:spPr>
          <a:xfrm>
            <a:off x="89647" y="2290861"/>
            <a:ext cx="122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Pais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13C3C3B-F2CB-73ED-D8B7-136589384560}"/>
              </a:ext>
            </a:extLst>
          </p:cNvPr>
          <p:cNvSpPr txBox="1"/>
          <p:nvPr/>
        </p:nvSpPr>
        <p:spPr>
          <a:xfrm>
            <a:off x="89647" y="3090148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Primeiro Nível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D01A8A8-4CA1-D4DB-76B2-BE50F899F50E}"/>
              </a:ext>
            </a:extLst>
          </p:cNvPr>
          <p:cNvSpPr txBox="1"/>
          <p:nvPr/>
        </p:nvSpPr>
        <p:spPr>
          <a:xfrm>
            <a:off x="89647" y="4104498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Segundo Nível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305729-EB9F-855B-4319-3CE04ED282F9}"/>
              </a:ext>
            </a:extLst>
          </p:cNvPr>
          <p:cNvSpPr txBox="1"/>
          <p:nvPr/>
        </p:nvSpPr>
        <p:spPr>
          <a:xfrm>
            <a:off x="89647" y="5144403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Terceiro Nível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B383A9-574D-6E8A-E6E9-EA5B886A9498}"/>
              </a:ext>
            </a:extLst>
          </p:cNvPr>
          <p:cNvSpPr txBox="1"/>
          <p:nvPr/>
        </p:nvSpPr>
        <p:spPr>
          <a:xfrm>
            <a:off x="89647" y="6040775"/>
            <a:ext cx="983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Folhas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AEFF7B2-907A-4CF7-275E-FD328ECBB0B0}"/>
              </a:ext>
            </a:extLst>
          </p:cNvPr>
          <p:cNvSpPr/>
          <p:nvPr/>
        </p:nvSpPr>
        <p:spPr>
          <a:xfrm>
            <a:off x="1919761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7B98678-AF16-7A18-A016-FC9B493B1A15}"/>
              </a:ext>
            </a:extLst>
          </p:cNvPr>
          <p:cNvSpPr/>
          <p:nvPr/>
        </p:nvSpPr>
        <p:spPr>
          <a:xfrm>
            <a:off x="2629142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6D248BE-2C91-C885-7DD3-9A37FDFF99F4}"/>
              </a:ext>
            </a:extLst>
          </p:cNvPr>
          <p:cNvSpPr/>
          <p:nvPr/>
        </p:nvSpPr>
        <p:spPr>
          <a:xfrm>
            <a:off x="3337457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06C810D-BCD8-A8D0-FA32-A23EB9196210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8987122" y="1733360"/>
            <a:ext cx="8965" cy="579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6F8CBD8-758B-96B1-83E9-B407506C07AD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flipH="1">
            <a:off x="3643226" y="4788562"/>
            <a:ext cx="1" cy="512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04D2FBB-2998-2B06-7648-184DEE37A3B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2907048" y="4567422"/>
            <a:ext cx="458274" cy="73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0798030-3075-09FA-92CC-81557455340C}"/>
              </a:ext>
            </a:extLst>
          </p:cNvPr>
          <p:cNvCxnSpPr>
            <a:cxnSpLocks/>
            <a:stCxn id="21" idx="6"/>
            <a:endCxn id="26" idx="0"/>
          </p:cNvCxnSpPr>
          <p:nvPr/>
        </p:nvCxnSpPr>
        <p:spPr>
          <a:xfrm>
            <a:off x="5755097" y="3524835"/>
            <a:ext cx="248554" cy="830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5A5BD03-A6FD-5A15-89C7-77551572F0AE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4840697" y="3742491"/>
            <a:ext cx="0" cy="619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CB3B50B-867D-EC8F-D427-0B1872134CB8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3643227" y="3524835"/>
            <a:ext cx="283070" cy="821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B170E13-2EA7-9A88-53F9-1490D7B54D67}"/>
              </a:ext>
            </a:extLst>
          </p:cNvPr>
          <p:cNvCxnSpPr>
            <a:cxnSpLocks/>
            <a:stCxn id="13" idx="6"/>
            <a:endCxn id="22" idx="0"/>
          </p:cNvCxnSpPr>
          <p:nvPr/>
        </p:nvCxnSpPr>
        <p:spPr>
          <a:xfrm>
            <a:off x="7808266" y="2530550"/>
            <a:ext cx="1136204" cy="77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20BE942-6156-8107-D0E9-1F6D36E6DC4D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6893866" y="2748206"/>
            <a:ext cx="0" cy="558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0B5B8A7-D7A5-BD29-A20D-B9ED888EEC3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4840697" y="2530550"/>
            <a:ext cx="1138769" cy="776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1E7FAF5-3E90-F1BF-3348-77D4E2B46AF9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10242181" y="1472327"/>
            <a:ext cx="856127" cy="840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F6177E1-A2A6-BC32-BEFE-8F6860E1B56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893866" y="1472327"/>
            <a:ext cx="838197" cy="840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5FD491D-300E-DF69-2E51-4CEE51BC6F5B}"/>
              </a:ext>
            </a:extLst>
          </p:cNvPr>
          <p:cNvCxnSpPr>
            <a:cxnSpLocks/>
            <a:stCxn id="24" idx="6"/>
            <a:endCxn id="29" idx="0"/>
          </p:cNvCxnSpPr>
          <p:nvPr/>
        </p:nvCxnSpPr>
        <p:spPr>
          <a:xfrm>
            <a:off x="3921131" y="4567422"/>
            <a:ext cx="458273" cy="73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4C0DEFA-ED7B-31C3-0832-28B04E663772}"/>
              </a:ext>
            </a:extLst>
          </p:cNvPr>
          <p:cNvCxnSpPr>
            <a:cxnSpLocks/>
            <a:stCxn id="27" idx="6"/>
            <a:endCxn id="38" idx="0"/>
          </p:cNvCxnSpPr>
          <p:nvPr/>
        </p:nvCxnSpPr>
        <p:spPr>
          <a:xfrm>
            <a:off x="3184952" y="5521167"/>
            <a:ext cx="430410" cy="708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E28EF381-B723-6F03-5152-9D52B1441FB0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2197666" y="5521167"/>
            <a:ext cx="431477" cy="708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FF331D6B-BF9A-5BB3-87CD-F32BD628E3BC}"/>
              </a:ext>
            </a:extLst>
          </p:cNvPr>
          <p:cNvCxnSpPr>
            <a:cxnSpLocks/>
            <a:stCxn id="27" idx="4"/>
            <a:endCxn id="37" idx="0"/>
          </p:cNvCxnSpPr>
          <p:nvPr/>
        </p:nvCxnSpPr>
        <p:spPr>
          <a:xfrm flipH="1">
            <a:off x="2907047" y="5742307"/>
            <a:ext cx="1" cy="487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08736E3-7598-D413-55B6-B5778D28E4D6}"/>
              </a:ext>
            </a:extLst>
          </p:cNvPr>
          <p:cNvSpPr txBox="1"/>
          <p:nvPr/>
        </p:nvSpPr>
        <p:spPr>
          <a:xfrm>
            <a:off x="4836222" y="2382452"/>
            <a:ext cx="16882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[12, 0]</a:t>
            </a:r>
          </a:p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3, 0]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097119-9BEC-2959-D197-E79443B2FC2D}"/>
              </a:ext>
            </a:extLst>
          </p:cNvPr>
          <p:cNvSpPr txBox="1"/>
          <p:nvPr/>
        </p:nvSpPr>
        <p:spPr>
          <a:xfrm>
            <a:off x="5190838" y="198234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C46C14-D3A6-58D6-A683-C4CFF708ED70}"/>
              </a:ext>
            </a:extLst>
          </p:cNvPr>
          <p:cNvSpPr txBox="1"/>
          <p:nvPr/>
        </p:nvSpPr>
        <p:spPr>
          <a:xfrm>
            <a:off x="5761048" y="198234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AF71B3-6788-6F1B-AF93-005120E93563}"/>
              </a:ext>
            </a:extLst>
          </p:cNvPr>
          <p:cNvSpPr txBox="1"/>
          <p:nvPr/>
        </p:nvSpPr>
        <p:spPr>
          <a:xfrm>
            <a:off x="4452784" y="258732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0ACEF64-0CEB-21F3-C71E-A0C29125F3C4}"/>
              </a:ext>
            </a:extLst>
          </p:cNvPr>
          <p:cNvSpPr txBox="1"/>
          <p:nvPr/>
        </p:nvSpPr>
        <p:spPr>
          <a:xfrm>
            <a:off x="4073107" y="330031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2509438-697C-9668-C422-8E8C35DAE3AB}"/>
              </a:ext>
            </a:extLst>
          </p:cNvPr>
          <p:cNvCxnSpPr>
            <a:cxnSpLocks/>
          </p:cNvCxnSpPr>
          <p:nvPr/>
        </p:nvCxnSpPr>
        <p:spPr>
          <a:xfrm>
            <a:off x="5734153" y="1982342"/>
            <a:ext cx="0" cy="18466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50A7260-EE65-8FBF-796B-992BAB5962D9}"/>
              </a:ext>
            </a:extLst>
          </p:cNvPr>
          <p:cNvCxnSpPr>
            <a:cxnSpLocks/>
          </p:cNvCxnSpPr>
          <p:nvPr/>
        </p:nvCxnSpPr>
        <p:spPr>
          <a:xfrm>
            <a:off x="4195482" y="3174803"/>
            <a:ext cx="230914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20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92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HUBERT</dc:creator>
  <cp:lastModifiedBy>CARLOS HUBERT</cp:lastModifiedBy>
  <cp:revision>2</cp:revision>
  <dcterms:created xsi:type="dcterms:W3CDTF">2022-05-22T11:43:07Z</dcterms:created>
  <dcterms:modified xsi:type="dcterms:W3CDTF">2022-05-29T01:28:11Z</dcterms:modified>
</cp:coreProperties>
</file>