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533B-4F80-47D6-9EF0-CD3ABF05D8E2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2115-0ADA-4F00-B7D7-9321EB851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533B-4F80-47D6-9EF0-CD3ABF05D8E2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2115-0ADA-4F00-B7D7-9321EB851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533B-4F80-47D6-9EF0-CD3ABF05D8E2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2115-0ADA-4F00-B7D7-9321EB851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24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533B-4F80-47D6-9EF0-CD3ABF05D8E2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2115-0ADA-4F00-B7D7-9321EB851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7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533B-4F80-47D6-9EF0-CD3ABF05D8E2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2115-0ADA-4F00-B7D7-9321EB851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533B-4F80-47D6-9EF0-CD3ABF05D8E2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2115-0ADA-4F00-B7D7-9321EB851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6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533B-4F80-47D6-9EF0-CD3ABF05D8E2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2115-0ADA-4F00-B7D7-9321EB851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9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533B-4F80-47D6-9EF0-CD3ABF05D8E2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2115-0ADA-4F00-B7D7-9321EB851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5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533B-4F80-47D6-9EF0-CD3ABF05D8E2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2115-0ADA-4F00-B7D7-9321EB851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99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533B-4F80-47D6-9EF0-CD3ABF05D8E2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2115-0ADA-4F00-B7D7-9321EB851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05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533B-4F80-47D6-9EF0-CD3ABF05D8E2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2115-0ADA-4F00-B7D7-9321EB851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2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533B-4F80-47D6-9EF0-CD3ABF05D8E2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2115-0ADA-4F00-B7D7-9321EB851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8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ANATOMY OF PELVIC FLOOR/PROLAPSE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07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PELVIC ORGAN PROLAPSE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1- UTERINE PROLAPSE</a:t>
            </a:r>
          </a:p>
          <a:p>
            <a:r>
              <a:rPr lang="en-GB" sz="3200" dirty="0" smtClean="0"/>
              <a:t>2.- VAINAL VAULT PROLAPSE</a:t>
            </a:r>
          </a:p>
          <a:p>
            <a:r>
              <a:rPr lang="en-GB" sz="3200" dirty="0" smtClean="0"/>
              <a:t>3- CYSTOCELE</a:t>
            </a:r>
          </a:p>
          <a:p>
            <a:r>
              <a:rPr lang="en-GB" sz="3200" dirty="0" smtClean="0"/>
              <a:t>4- RECTOCELE</a:t>
            </a:r>
          </a:p>
          <a:p>
            <a:r>
              <a:rPr lang="en-GB" sz="3200" dirty="0" smtClean="0"/>
              <a:t>5- ENTEROCELE</a:t>
            </a:r>
          </a:p>
          <a:p>
            <a:r>
              <a:rPr lang="en-GB" sz="3200" dirty="0" smtClean="0"/>
              <a:t>6- URETHROCELE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3509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UTERINE PROLAPSE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FIRST DEGREE- WHEN THERE IS A DESCENT OF THE CERVIX BUT NOT BEYOND THE INTROITUS.</a:t>
            </a:r>
          </a:p>
          <a:p>
            <a:r>
              <a:rPr lang="en-GB" sz="3200" dirty="0" smtClean="0"/>
              <a:t>SECOND DEGREE- WHEN THERE IS DESCENT BEYOND THE INTROITUS ESPECIALLY WHEN THE WOMAN STRAIN’</a:t>
            </a:r>
          </a:p>
          <a:p>
            <a:r>
              <a:rPr lang="en-GB" sz="3200" dirty="0" smtClean="0"/>
              <a:t>THIRD DEGREE(PROCIDENTIAL)- WHEN THE CERVIX AND THE WHOLE UTERUS IS OUTSIDE THE VULVA.</a:t>
            </a:r>
          </a:p>
          <a:p>
            <a:r>
              <a:rPr lang="en-GB" sz="3200" dirty="0" smtClean="0"/>
              <a:t>UTERINE PROLAPSE USUALLY OCCUR WITH VAGINAL WALL PROLAPSE.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4509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MULTIPLE UNSUPERVISED VAGINAL DELIVERIES</a:t>
            </a:r>
          </a:p>
          <a:p>
            <a:r>
              <a:rPr lang="en-GB" sz="3200" dirty="0" smtClean="0"/>
              <a:t>INCREASED INTRABDOMINAL PRESSURE</a:t>
            </a:r>
          </a:p>
          <a:p>
            <a:r>
              <a:rPr lang="en-GB" sz="3200" dirty="0" smtClean="0"/>
              <a:t>MENOPAUSE</a:t>
            </a:r>
          </a:p>
          <a:p>
            <a:r>
              <a:rPr lang="en-GB" sz="3200" dirty="0" smtClean="0"/>
              <a:t>CONGENITAL WEAKNESS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7733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1- MASS PROTRUSION</a:t>
            </a:r>
          </a:p>
          <a:p>
            <a:r>
              <a:rPr lang="en-GB" sz="3200" dirty="0" smtClean="0"/>
              <a:t>2.- URINARY SYMPTOMS </a:t>
            </a:r>
          </a:p>
          <a:p>
            <a:r>
              <a:rPr lang="en-GB" sz="3200" dirty="0" smtClean="0"/>
              <a:t>3- GIT SYMPTOMS</a:t>
            </a:r>
          </a:p>
          <a:p>
            <a:r>
              <a:rPr lang="en-GB" sz="3200" dirty="0" smtClean="0"/>
              <a:t>4- PAIN WITH ULCER</a:t>
            </a:r>
          </a:p>
          <a:p>
            <a:r>
              <a:rPr lang="en-GB" sz="3200" dirty="0" smtClean="0"/>
              <a:t>5- BLEEDING</a:t>
            </a:r>
          </a:p>
          <a:p>
            <a:r>
              <a:rPr lang="en-GB" sz="3200" dirty="0" smtClean="0"/>
              <a:t>5- DISCHARGE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7773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CHOICE OF TREATMENT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 smtClean="0"/>
              <a:t>1. EXPECTANT</a:t>
            </a:r>
          </a:p>
          <a:p>
            <a:r>
              <a:rPr lang="en-GB" sz="3200" dirty="0" smtClean="0"/>
              <a:t>2. PESSARIES</a:t>
            </a:r>
          </a:p>
          <a:p>
            <a:r>
              <a:rPr lang="en-GB" sz="3200" dirty="0" smtClean="0"/>
              <a:t>3. SURGICAL TMT WHICH INCLUDE:</a:t>
            </a:r>
          </a:p>
          <a:p>
            <a:r>
              <a:rPr lang="en-GB" sz="3200" dirty="0" smtClean="0"/>
              <a:t>A- MANCHESTER-FORTHERGILL OPERATION</a:t>
            </a:r>
          </a:p>
          <a:p>
            <a:r>
              <a:rPr lang="en-GB" sz="3200" dirty="0" smtClean="0"/>
              <a:t>B-  VAGINAL HYSTERECTOMY+ PELVIC FLOOR REPAIR</a:t>
            </a:r>
          </a:p>
          <a:p>
            <a:r>
              <a:rPr lang="en-GB" sz="3200" dirty="0" smtClean="0"/>
              <a:t>C- LEFORT COLPOCLESIS</a:t>
            </a:r>
          </a:p>
          <a:p>
            <a:r>
              <a:rPr lang="en-GB" sz="3200" dirty="0" smtClean="0"/>
              <a:t>D- TRANSVAGINAL SACROSPINOUS COLPOPEXY</a:t>
            </a:r>
          </a:p>
          <a:p>
            <a:r>
              <a:rPr lang="en-GB" sz="3200" smtClean="0"/>
              <a:t>E- TRANABDOMINAL SACRAL COLPOPEXY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284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 smtClean="0"/>
              <a:t>THE PELVIC FLOOR GIVES SUPPORT TO THE PELVIC ORGANS TO PREVENT DOWNWARD DESCENT.</a:t>
            </a:r>
          </a:p>
          <a:p>
            <a:r>
              <a:rPr lang="en-GB" sz="3200" dirty="0" smtClean="0"/>
              <a:t>THE MAJOR COMPONENT OF THE PELVIC FLOOR IS A PAIR OF SYMMETRICAL STRIATED MUSCLE SHEET KNOWN AS THE LEVATOR ANI MUSCLES.</a:t>
            </a:r>
          </a:p>
          <a:p>
            <a:r>
              <a:rPr lang="en-GB" sz="3200" dirty="0" smtClean="0"/>
              <a:t>LEVATOR ANI MUSCLES ARE COVERED BY FASCIA ON THE INFERIOR AND SUPERIOR SURFACES. </a:t>
            </a:r>
          </a:p>
          <a:p>
            <a:r>
              <a:rPr lang="en-GB" sz="3200" dirty="0" smtClean="0"/>
              <a:t>THE MUSCLES AND THE FASCIA ARE TOGETHER CALLED PELVIC DIAPHRAGM.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1520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PELVIC FLOOR MUSCLES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200" dirty="0" smtClean="0"/>
              <a:t>LEVATOR ANI</a:t>
            </a:r>
          </a:p>
          <a:p>
            <a:pPr marL="514350" indent="-514350">
              <a:buAutoNum type="arabicPeriod"/>
            </a:pPr>
            <a:r>
              <a:rPr lang="en-GB" sz="3200" dirty="0" smtClean="0"/>
              <a:t>INTERNAL OBTURATOR</a:t>
            </a:r>
          </a:p>
          <a:p>
            <a:pPr marL="514350" indent="-514350">
              <a:buAutoNum type="arabicPeriod"/>
            </a:pPr>
            <a:r>
              <a:rPr lang="en-GB" sz="3200" dirty="0" smtClean="0"/>
              <a:t>PIRIFORMIS</a:t>
            </a:r>
          </a:p>
          <a:p>
            <a:pPr marL="514350" indent="-514350">
              <a:buAutoNum type="arabicPeriod"/>
            </a:pPr>
            <a:r>
              <a:rPr lang="en-GB" sz="3200" dirty="0" smtClean="0"/>
              <a:t>SUPERFICIAL PERINEAL MUSCLES</a:t>
            </a:r>
          </a:p>
          <a:p>
            <a:pPr marL="514350" indent="-514350">
              <a:buAutoNum type="arabicPeriod"/>
            </a:pPr>
            <a:r>
              <a:rPr lang="en-GB" sz="3200" dirty="0" smtClean="0"/>
              <a:t>DEEP PERINEAL MUSCLES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892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LEVATOR ANI MUSCLES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DIVIDED INTO 3 PARTS:</a:t>
            </a:r>
          </a:p>
          <a:p>
            <a:r>
              <a:rPr lang="en-GB" sz="3200" dirty="0" smtClean="0"/>
              <a:t>1- PUBOCOCCYGEUS</a:t>
            </a:r>
          </a:p>
          <a:p>
            <a:r>
              <a:rPr lang="en-GB" sz="3200" dirty="0" smtClean="0"/>
              <a:t>2- ILIOCOCCYGEUS</a:t>
            </a:r>
          </a:p>
          <a:p>
            <a:r>
              <a:rPr lang="en-GB" sz="3200" dirty="0" smtClean="0"/>
              <a:t>3- ISCHIOCOCCYGEUS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7635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PUBOCOCCYGEUS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 smtClean="0"/>
              <a:t>DIVIDED INTO 2 PARTS:</a:t>
            </a:r>
          </a:p>
          <a:p>
            <a:r>
              <a:rPr lang="en-GB" sz="3200" dirty="0" smtClean="0"/>
              <a:t>ANTERIOR THICK FIBERS </a:t>
            </a:r>
          </a:p>
          <a:p>
            <a:r>
              <a:rPr lang="en-GB" sz="3200" dirty="0" smtClean="0"/>
              <a:t>POSTERIOR THIN FIBRES</a:t>
            </a:r>
          </a:p>
          <a:p>
            <a:r>
              <a:rPr lang="en-GB" sz="3200" dirty="0" smtClean="0"/>
              <a:t>THE ANTERIOR FIBRES DECCUSATE ARROUND THE VAGINA AND PASSTO THE PERINEAL BODY AND ANAL CANAL. THEY ARE CLOSE TO THE URETHRAL BUT NOT STRUCTYRALLY ATTAHED TO IT. </a:t>
            </a:r>
            <a:endParaRPr lang="en-GB" sz="3200" dirty="0"/>
          </a:p>
          <a:p>
            <a:r>
              <a:rPr lang="en-GB" sz="3200" dirty="0" smtClean="0"/>
              <a:t>THE POSTERIOR FIBRES JOIN THE RAPHAE FORMED BY THE ILLIOCOCCYGEAL MUSCLE.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734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ILIOCOCCYGEUS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IT IS CONTINEOUS WITH PUBOCOCCYGEUS AND PARTLY OVERLAP IT.</a:t>
            </a:r>
          </a:p>
          <a:p>
            <a:r>
              <a:rPr lang="en-GB" sz="3200" dirty="0" smtClean="0"/>
              <a:t>IT INSERTS TO THE COCCYX AND ANOCOCCYGEAL RAPHE.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998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ISCHIOCOCCYGEUS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OFTEN RUDIMENTARY</a:t>
            </a:r>
          </a:p>
          <a:p>
            <a:r>
              <a:rPr lang="en-GB" sz="3200" dirty="0" smtClean="0"/>
              <a:t>ARISES FROM ISCHIAL SPINE AND INSERTED INTO THE CAUDAL PART OF THE SACRUM AND UPPER COCCYX.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0426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NERVE SUPPLY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1. PUDENDAL NERVE ARISING FROM ANTEROR PRIMARY RAMI- S2,S3,AND S4.</a:t>
            </a:r>
          </a:p>
          <a:p>
            <a:r>
              <a:rPr lang="en-GB" sz="3200" dirty="0" smtClean="0"/>
              <a:t>2. DIRECT BRANCH FROM MOTOR ROOTS- S3 AND S4.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5256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PELVIC ORGAN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1. TRANSVERSE CERVICAL(CARDINAL) LIGAMENT</a:t>
            </a:r>
          </a:p>
          <a:p>
            <a:r>
              <a:rPr lang="en-GB" sz="3200" dirty="0" smtClean="0"/>
              <a:t>2. UTEROSACRAL LIGAMENT</a:t>
            </a:r>
          </a:p>
          <a:p>
            <a:r>
              <a:rPr lang="en-GB" sz="3200" dirty="0" smtClean="0"/>
              <a:t>3. PARAMETRIUM</a:t>
            </a:r>
          </a:p>
          <a:p>
            <a:r>
              <a:rPr lang="en-GB" sz="3200" dirty="0" smtClean="0"/>
              <a:t>4. BROAD LIGAMENT</a:t>
            </a:r>
          </a:p>
          <a:p>
            <a:r>
              <a:rPr lang="en-GB" sz="3200" dirty="0" smtClean="0"/>
              <a:t>5. PELVIC FLOOR MUSCLES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5630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384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ANATOMY OF PELVIC FLOOR/PROLAPSE</vt:lpstr>
      <vt:lpstr>INTRODUCTION</vt:lpstr>
      <vt:lpstr>PELVIC FLOOR MUSCLES</vt:lpstr>
      <vt:lpstr>LEVATOR ANI MUSCLES</vt:lpstr>
      <vt:lpstr>PUBOCOCCYGEUS</vt:lpstr>
      <vt:lpstr>ILIOCOCCYGEUS</vt:lpstr>
      <vt:lpstr>ISCHIOCOCCYGEUS</vt:lpstr>
      <vt:lpstr>NERVE SUPPLY</vt:lpstr>
      <vt:lpstr>PELVIC ORGAN SUPPORT</vt:lpstr>
      <vt:lpstr>TYPES OF PELVIC ORGAN PROLAPSE</vt:lpstr>
      <vt:lpstr>UTERINE PROLAPSE</vt:lpstr>
      <vt:lpstr>RISK FACTORS</vt:lpstr>
      <vt:lpstr>CLINICAL PRESENTATION</vt:lpstr>
      <vt:lpstr>CHOICE OF TREATMENT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PELVIC FLOOR/PROLAPSE</dc:title>
  <dc:creator>Dr Adewara</dc:creator>
  <cp:lastModifiedBy>Dr Adewara</cp:lastModifiedBy>
  <cp:revision>9</cp:revision>
  <dcterms:created xsi:type="dcterms:W3CDTF">2017-01-27T05:36:24Z</dcterms:created>
  <dcterms:modified xsi:type="dcterms:W3CDTF">2017-01-27T06:49:31Z</dcterms:modified>
</cp:coreProperties>
</file>