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1" r:id="rId1"/>
  </p:sldMasterIdLst>
  <p:notesMasterIdLst>
    <p:notesMasterId r:id="rId29"/>
  </p:notesMasterIdLst>
  <p:handoutMasterIdLst>
    <p:handoutMasterId r:id="rId30"/>
  </p:handoutMasterIdLst>
  <p:sldIdLst>
    <p:sldId id="257" r:id="rId2"/>
    <p:sldId id="622" r:id="rId3"/>
    <p:sldId id="613" r:id="rId4"/>
    <p:sldId id="595" r:id="rId5"/>
    <p:sldId id="603" r:id="rId6"/>
    <p:sldId id="614" r:id="rId7"/>
    <p:sldId id="596" r:id="rId8"/>
    <p:sldId id="604" r:id="rId9"/>
    <p:sldId id="615" r:id="rId10"/>
    <p:sldId id="597" r:id="rId11"/>
    <p:sldId id="605" r:id="rId12"/>
    <p:sldId id="616" r:id="rId13"/>
    <p:sldId id="602" r:id="rId14"/>
    <p:sldId id="606" r:id="rId15"/>
    <p:sldId id="617" r:id="rId16"/>
    <p:sldId id="598" r:id="rId17"/>
    <p:sldId id="607" r:id="rId18"/>
    <p:sldId id="618" r:id="rId19"/>
    <p:sldId id="599" r:id="rId20"/>
    <p:sldId id="608" r:id="rId21"/>
    <p:sldId id="619" r:id="rId22"/>
    <p:sldId id="600" r:id="rId23"/>
    <p:sldId id="609" r:id="rId24"/>
    <p:sldId id="620" r:id="rId25"/>
    <p:sldId id="601" r:id="rId26"/>
    <p:sldId id="610" r:id="rId27"/>
    <p:sldId id="621" r:id="rId28"/>
  </p:sldIdLst>
  <p:sldSz cx="12192000" cy="6858000"/>
  <p:notesSz cx="10018713" cy="68881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野恵汰" initials="大野恵汰" lastIdx="2" clrIdx="0">
    <p:extLst>
      <p:ext uri="{19B8F6BF-5375-455C-9EA6-DF929625EA0E}">
        <p15:presenceInfo xmlns:p15="http://schemas.microsoft.com/office/powerpoint/2012/main" userId="大野恵汰"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FFFFF"/>
    <a:srgbClr val="424242"/>
    <a:srgbClr val="198FFB"/>
    <a:srgbClr val="A9A9A9"/>
    <a:srgbClr val="002060"/>
    <a:srgbClr val="E69F00"/>
    <a:srgbClr val="F69C54"/>
    <a:srgbClr val="A0A0A0"/>
    <a:srgbClr val="F3DE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09" autoAdjust="0"/>
    <p:restoredTop sz="90214" autoAdjust="0"/>
  </p:normalViewPr>
  <p:slideViewPr>
    <p:cSldViewPr snapToGrid="0">
      <p:cViewPr>
        <p:scale>
          <a:sx n="50" d="100"/>
          <a:sy n="50" d="100"/>
        </p:scale>
        <p:origin x="1088" y="19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464"/>
    </p:cViewPr>
  </p:sorterViewPr>
  <p:notesViewPr>
    <p:cSldViewPr snapToGrid="0">
      <p:cViewPr varScale="1">
        <p:scale>
          <a:sx n="61" d="100"/>
          <a:sy n="61" d="100"/>
        </p:scale>
        <p:origin x="52"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85EC8B4-D3F1-4FA5-8AC4-7EBA028D858C}"/>
              </a:ext>
            </a:extLst>
          </p:cNvPr>
          <p:cNvSpPr>
            <a:spLocks noGrp="1"/>
          </p:cNvSpPr>
          <p:nvPr>
            <p:ph type="hdr" sz="quarter"/>
          </p:nvPr>
        </p:nvSpPr>
        <p:spPr>
          <a:xfrm>
            <a:off x="0" y="3"/>
            <a:ext cx="4341442" cy="345604"/>
          </a:xfrm>
          <a:prstGeom prst="rect">
            <a:avLst/>
          </a:prstGeom>
        </p:spPr>
        <p:txBody>
          <a:bodyPr vert="horz" lIns="96606" tIns="48303" rIns="96606" bIns="48303" rtlCol="0"/>
          <a:lstStyle>
            <a:lvl1pPr algn="l">
              <a:defRPr sz="1300"/>
            </a:lvl1pPr>
          </a:lstStyle>
          <a:p>
            <a:endParaRPr kumimoji="1" lang="ja-JP" altLang="en-US"/>
          </a:p>
        </p:txBody>
      </p:sp>
      <p:sp>
        <p:nvSpPr>
          <p:cNvPr id="3" name="日付プレースホルダー 2">
            <a:extLst>
              <a:ext uri="{FF2B5EF4-FFF2-40B4-BE49-F238E27FC236}">
                <a16:creationId xmlns:a16="http://schemas.microsoft.com/office/drawing/2014/main" id="{224BF145-D556-4BC4-87B6-59A3F8A6D27D}"/>
              </a:ext>
            </a:extLst>
          </p:cNvPr>
          <p:cNvSpPr>
            <a:spLocks noGrp="1"/>
          </p:cNvSpPr>
          <p:nvPr>
            <p:ph type="dt" sz="quarter" idx="1"/>
          </p:nvPr>
        </p:nvSpPr>
        <p:spPr>
          <a:xfrm>
            <a:off x="5674952" y="3"/>
            <a:ext cx="4341442" cy="345604"/>
          </a:xfrm>
          <a:prstGeom prst="rect">
            <a:avLst/>
          </a:prstGeom>
        </p:spPr>
        <p:txBody>
          <a:bodyPr vert="horz" lIns="96606" tIns="48303" rIns="96606" bIns="48303" rtlCol="0"/>
          <a:lstStyle>
            <a:lvl1pPr algn="r">
              <a:defRPr sz="1300"/>
            </a:lvl1pPr>
          </a:lstStyle>
          <a:p>
            <a:fld id="{416548CF-7025-4398-8D58-F03C12B35A70}" type="datetimeFigureOut">
              <a:rPr kumimoji="1" lang="ja-JP" altLang="en-US" smtClean="0"/>
              <a:t>2024/1/21</a:t>
            </a:fld>
            <a:endParaRPr kumimoji="1" lang="ja-JP" altLang="en-US"/>
          </a:p>
        </p:txBody>
      </p:sp>
      <p:sp>
        <p:nvSpPr>
          <p:cNvPr id="4" name="フッター プレースホルダー 3">
            <a:extLst>
              <a:ext uri="{FF2B5EF4-FFF2-40B4-BE49-F238E27FC236}">
                <a16:creationId xmlns:a16="http://schemas.microsoft.com/office/drawing/2014/main" id="{9A9A7F70-5774-4062-8629-E46F5C34328D}"/>
              </a:ext>
            </a:extLst>
          </p:cNvPr>
          <p:cNvSpPr>
            <a:spLocks noGrp="1"/>
          </p:cNvSpPr>
          <p:nvPr>
            <p:ph type="ftr" sz="quarter" idx="2"/>
          </p:nvPr>
        </p:nvSpPr>
        <p:spPr>
          <a:xfrm>
            <a:off x="0" y="6542560"/>
            <a:ext cx="4341442" cy="345603"/>
          </a:xfrm>
          <a:prstGeom prst="rect">
            <a:avLst/>
          </a:prstGeom>
        </p:spPr>
        <p:txBody>
          <a:bodyPr vert="horz" lIns="96606" tIns="48303" rIns="96606" bIns="48303" rtlCol="0" anchor="b"/>
          <a:lstStyle>
            <a:lvl1pPr algn="l">
              <a:defRPr sz="1300"/>
            </a:lvl1pPr>
          </a:lstStyle>
          <a:p>
            <a:endParaRPr kumimoji="1" lang="ja-JP" altLang="en-US"/>
          </a:p>
        </p:txBody>
      </p:sp>
      <p:sp>
        <p:nvSpPr>
          <p:cNvPr id="5" name="スライド番号プレースホルダー 4">
            <a:extLst>
              <a:ext uri="{FF2B5EF4-FFF2-40B4-BE49-F238E27FC236}">
                <a16:creationId xmlns:a16="http://schemas.microsoft.com/office/drawing/2014/main" id="{26333240-4404-4C7D-9454-7BD3AD1B88A0}"/>
              </a:ext>
            </a:extLst>
          </p:cNvPr>
          <p:cNvSpPr>
            <a:spLocks noGrp="1"/>
          </p:cNvSpPr>
          <p:nvPr>
            <p:ph type="sldNum" sz="quarter" idx="3"/>
          </p:nvPr>
        </p:nvSpPr>
        <p:spPr>
          <a:xfrm>
            <a:off x="5674952" y="6542560"/>
            <a:ext cx="4341442" cy="345603"/>
          </a:xfrm>
          <a:prstGeom prst="rect">
            <a:avLst/>
          </a:prstGeom>
        </p:spPr>
        <p:txBody>
          <a:bodyPr vert="horz" lIns="96606" tIns="48303" rIns="96606" bIns="48303" rtlCol="0" anchor="b"/>
          <a:lstStyle>
            <a:lvl1pPr algn="r">
              <a:defRPr sz="1300"/>
            </a:lvl1pPr>
          </a:lstStyle>
          <a:p>
            <a:fld id="{D4D6A396-8FC6-43B8-8A60-A959B949DA0C}" type="slidenum">
              <a:rPr kumimoji="1" lang="ja-JP" altLang="en-US" smtClean="0"/>
              <a:t>‹#›</a:t>
            </a:fld>
            <a:endParaRPr kumimoji="1" lang="ja-JP" altLang="en-US"/>
          </a:p>
        </p:txBody>
      </p:sp>
    </p:spTree>
    <p:extLst>
      <p:ext uri="{BB962C8B-B14F-4D97-AF65-F5344CB8AC3E}">
        <p14:creationId xmlns:p14="http://schemas.microsoft.com/office/powerpoint/2010/main" val="409441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3"/>
            <a:ext cx="4341442" cy="345604"/>
          </a:xfrm>
          <a:prstGeom prst="rect">
            <a:avLst/>
          </a:prstGeom>
        </p:spPr>
        <p:txBody>
          <a:bodyPr vert="horz" lIns="96606" tIns="48303" rIns="96606"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5674952" y="3"/>
            <a:ext cx="4341442" cy="345604"/>
          </a:xfrm>
          <a:prstGeom prst="rect">
            <a:avLst/>
          </a:prstGeom>
        </p:spPr>
        <p:txBody>
          <a:bodyPr vert="horz" lIns="96606" tIns="48303" rIns="96606" bIns="48303" rtlCol="0"/>
          <a:lstStyle>
            <a:lvl1pPr algn="r">
              <a:defRPr sz="1300"/>
            </a:lvl1pPr>
          </a:lstStyle>
          <a:p>
            <a:fld id="{6887970E-8CDF-4A26-B93C-634CF701A585}" type="datetimeFigureOut">
              <a:rPr kumimoji="1" lang="ja-JP" altLang="en-US" smtClean="0"/>
              <a:t>2024/1/21</a:t>
            </a:fld>
            <a:endParaRPr kumimoji="1" lang="ja-JP" altLang="en-US"/>
          </a:p>
        </p:txBody>
      </p:sp>
      <p:sp>
        <p:nvSpPr>
          <p:cNvPr id="5" name="ノート プレースホルダー 4"/>
          <p:cNvSpPr>
            <a:spLocks noGrp="1"/>
          </p:cNvSpPr>
          <p:nvPr>
            <p:ph type="body" sz="quarter" idx="3"/>
          </p:nvPr>
        </p:nvSpPr>
        <p:spPr>
          <a:xfrm>
            <a:off x="1001872" y="3314928"/>
            <a:ext cx="8014970" cy="2712215"/>
          </a:xfrm>
          <a:prstGeom prst="rect">
            <a:avLst/>
          </a:prstGeom>
        </p:spPr>
        <p:txBody>
          <a:bodyPr vert="horz" lIns="96606" tIns="48303" rIns="96606" bIns="4830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42560"/>
            <a:ext cx="4341442" cy="345603"/>
          </a:xfrm>
          <a:prstGeom prst="rect">
            <a:avLst/>
          </a:prstGeom>
        </p:spPr>
        <p:txBody>
          <a:bodyPr vert="horz" lIns="96606" tIns="48303" rIns="96606"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5674952" y="6542560"/>
            <a:ext cx="4341442" cy="345603"/>
          </a:xfrm>
          <a:prstGeom prst="rect">
            <a:avLst/>
          </a:prstGeom>
        </p:spPr>
        <p:txBody>
          <a:bodyPr vert="horz" lIns="96606" tIns="48303" rIns="96606" bIns="48303" rtlCol="0" anchor="b"/>
          <a:lstStyle>
            <a:lvl1pPr algn="r">
              <a:defRPr sz="1300"/>
            </a:lvl1pPr>
          </a:lstStyle>
          <a:p>
            <a:fld id="{01B4A7B2-EC62-4E3D-8873-5F170338A85E}" type="slidenum">
              <a:rPr kumimoji="1" lang="ja-JP" altLang="en-US" smtClean="0"/>
              <a:t>‹#›</a:t>
            </a:fld>
            <a:endParaRPr kumimoji="1" lang="ja-JP" altLang="en-US"/>
          </a:p>
        </p:txBody>
      </p:sp>
      <p:sp>
        <p:nvSpPr>
          <p:cNvPr id="8" name="スライド イメージ プレースホルダー 7">
            <a:extLst>
              <a:ext uri="{FF2B5EF4-FFF2-40B4-BE49-F238E27FC236}">
                <a16:creationId xmlns:a16="http://schemas.microsoft.com/office/drawing/2014/main" id="{436D978A-A184-4B62-A4F2-B8281426DD3D}"/>
              </a:ext>
            </a:extLst>
          </p:cNvPr>
          <p:cNvSpPr>
            <a:spLocks noGrp="1" noRot="1" noChangeAspect="1"/>
          </p:cNvSpPr>
          <p:nvPr>
            <p:ph type="sldImg" idx="2"/>
          </p:nvPr>
        </p:nvSpPr>
        <p:spPr>
          <a:xfrm>
            <a:off x="2941638" y="860425"/>
            <a:ext cx="4135437" cy="2325688"/>
          </a:xfrm>
          <a:prstGeom prst="rect">
            <a:avLst/>
          </a:prstGeom>
          <a:noFill/>
          <a:ln w="12700">
            <a:solidFill>
              <a:prstClr val="black"/>
            </a:solidFill>
          </a:ln>
        </p:spPr>
        <p:txBody>
          <a:bodyPr vert="horz" lIns="96606" tIns="48303" rIns="96606" bIns="48303" rtlCol="0" anchor="ctr"/>
          <a:lstStyle/>
          <a:p>
            <a:endParaRPr lang="ja-JP" altLang="en-US"/>
          </a:p>
        </p:txBody>
      </p:sp>
    </p:spTree>
    <p:extLst>
      <p:ext uri="{BB962C8B-B14F-4D97-AF65-F5344CB8AC3E}">
        <p14:creationId xmlns:p14="http://schemas.microsoft.com/office/powerpoint/2010/main" val="13576095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a:spLocks noGrp="1" noRot="1" noChangeAspect="1"/>
          </p:cNvSpPr>
          <p:nvPr>
            <p:ph type="sldImg" idx="2"/>
          </p:nvPr>
        </p:nvSpPr>
        <p:spPr>
          <a:xfrm>
            <a:off x="5321300" y="420688"/>
            <a:ext cx="3730625" cy="20986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p1:notes"/>
          <p:cNvSpPr txBox="1">
            <a:spLocks noGrp="1"/>
          </p:cNvSpPr>
          <p:nvPr>
            <p:ph type="body" idx="1"/>
          </p:nvPr>
        </p:nvSpPr>
        <p:spPr>
          <a:xfrm>
            <a:off x="1916706" y="2659402"/>
            <a:ext cx="7008177" cy="2519427"/>
          </a:xfrm>
          <a:prstGeom prst="rect">
            <a:avLst/>
          </a:prstGeom>
          <a:noFill/>
          <a:ln>
            <a:noFill/>
          </a:ln>
        </p:spPr>
        <p:txBody>
          <a:bodyPr spcFirstLastPara="1" wrap="square" lIns="102048" tIns="51010" rIns="102048" bIns="51010" anchor="t" anchorCtr="0">
            <a:noAutofit/>
          </a:bodyPr>
          <a:lstStyle/>
          <a:p>
            <a:pPr defTabSz="966064"/>
            <a:endParaRPr lang="en-US" altLang="ja-JP" sz="13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5</a:t>
            </a:fld>
            <a:endParaRPr kumimoji="1" lang="ja-JP" altLang="en-US"/>
          </a:p>
        </p:txBody>
      </p:sp>
    </p:spTree>
    <p:extLst>
      <p:ext uri="{BB962C8B-B14F-4D97-AF65-F5344CB8AC3E}">
        <p14:creationId xmlns:p14="http://schemas.microsoft.com/office/powerpoint/2010/main" val="2278530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6</a:t>
            </a:fld>
            <a:endParaRPr kumimoji="1" lang="ja-JP" altLang="en-US"/>
          </a:p>
        </p:txBody>
      </p:sp>
    </p:spTree>
    <p:extLst>
      <p:ext uri="{BB962C8B-B14F-4D97-AF65-F5344CB8AC3E}">
        <p14:creationId xmlns:p14="http://schemas.microsoft.com/office/powerpoint/2010/main" val="2912930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7</a:t>
            </a:fld>
            <a:endParaRPr kumimoji="1" lang="ja-JP" altLang="en-US"/>
          </a:p>
        </p:txBody>
      </p:sp>
    </p:spTree>
    <p:extLst>
      <p:ext uri="{BB962C8B-B14F-4D97-AF65-F5344CB8AC3E}">
        <p14:creationId xmlns:p14="http://schemas.microsoft.com/office/powerpoint/2010/main" val="279147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20</a:t>
            </a:fld>
            <a:endParaRPr kumimoji="1" lang="ja-JP" altLang="en-US"/>
          </a:p>
        </p:txBody>
      </p:sp>
    </p:spTree>
    <p:extLst>
      <p:ext uri="{BB962C8B-B14F-4D97-AF65-F5344CB8AC3E}">
        <p14:creationId xmlns:p14="http://schemas.microsoft.com/office/powerpoint/2010/main" val="2992791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21</a:t>
            </a:fld>
            <a:endParaRPr kumimoji="1" lang="ja-JP" altLang="en-US"/>
          </a:p>
        </p:txBody>
      </p:sp>
    </p:spTree>
    <p:extLst>
      <p:ext uri="{BB962C8B-B14F-4D97-AF65-F5344CB8AC3E}">
        <p14:creationId xmlns:p14="http://schemas.microsoft.com/office/powerpoint/2010/main" val="2887491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22</a:t>
            </a:fld>
            <a:endParaRPr kumimoji="1" lang="ja-JP" altLang="en-US"/>
          </a:p>
        </p:txBody>
      </p:sp>
    </p:spTree>
    <p:extLst>
      <p:ext uri="{BB962C8B-B14F-4D97-AF65-F5344CB8AC3E}">
        <p14:creationId xmlns:p14="http://schemas.microsoft.com/office/powerpoint/2010/main" val="405046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amp; 箇条書き" type="tx">
  <p:cSld name="タイトル &amp; 箇条書き">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762000" y="234950"/>
            <a:ext cx="10668000" cy="9779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dirty="0"/>
          </a:p>
        </p:txBody>
      </p:sp>
      <p:sp>
        <p:nvSpPr>
          <p:cNvPr id="91" name="Google Shape;91;p18"/>
          <p:cNvSpPr txBox="1">
            <a:spLocks noGrp="1"/>
          </p:cNvSpPr>
          <p:nvPr>
            <p:ph type="body" idx="1"/>
          </p:nvPr>
        </p:nvSpPr>
        <p:spPr>
          <a:xfrm>
            <a:off x="762000" y="1631950"/>
            <a:ext cx="10668000" cy="4616450"/>
          </a:xfrm>
          <a:prstGeom prst="rect">
            <a:avLst/>
          </a:prstGeom>
          <a:noFill/>
          <a:ln>
            <a:noFill/>
          </a:ln>
        </p:spPr>
        <p:txBody>
          <a:bodyPr spcFirstLastPara="1" wrap="square" lIns="63500" tIns="63500" rIns="63500" bIns="63500" anchor="t" anchorCtr="0">
            <a:noAutofit/>
          </a:bodyPr>
          <a:lstStyle>
            <a:lvl1pPr marL="228600" lvl="0" indent="-200025" algn="l">
              <a:lnSpc>
                <a:spcPct val="100000"/>
              </a:lnSpc>
              <a:spcBef>
                <a:spcPts val="1600"/>
              </a:spcBef>
              <a:spcAft>
                <a:spcPts val="0"/>
              </a:spcAft>
              <a:buClr>
                <a:srgbClr val="424242"/>
              </a:buClr>
              <a:buSzPts val="2700"/>
              <a:buChar char="•"/>
              <a:defRPr/>
            </a:lvl1pPr>
            <a:lvl2pPr marL="457200" lvl="1" indent="-200025" algn="l">
              <a:lnSpc>
                <a:spcPct val="100000"/>
              </a:lnSpc>
              <a:spcBef>
                <a:spcPts val="1600"/>
              </a:spcBef>
              <a:spcAft>
                <a:spcPts val="0"/>
              </a:spcAft>
              <a:buClr>
                <a:srgbClr val="424242"/>
              </a:buClr>
              <a:buSzPts val="2700"/>
              <a:buChar char="•"/>
              <a:defRPr/>
            </a:lvl2pPr>
            <a:lvl3pPr marL="685800" lvl="2" indent="-200025" algn="l">
              <a:lnSpc>
                <a:spcPct val="100000"/>
              </a:lnSpc>
              <a:spcBef>
                <a:spcPts val="1600"/>
              </a:spcBef>
              <a:spcAft>
                <a:spcPts val="0"/>
              </a:spcAft>
              <a:buClr>
                <a:srgbClr val="424242"/>
              </a:buClr>
              <a:buSzPts val="2700"/>
              <a:buChar char="•"/>
              <a:defRPr/>
            </a:lvl3pPr>
            <a:lvl4pPr marL="914400" lvl="3" indent="-200025" algn="l">
              <a:lnSpc>
                <a:spcPct val="100000"/>
              </a:lnSpc>
              <a:spcBef>
                <a:spcPts val="1600"/>
              </a:spcBef>
              <a:spcAft>
                <a:spcPts val="0"/>
              </a:spcAft>
              <a:buClr>
                <a:srgbClr val="424242"/>
              </a:buClr>
              <a:buSzPts val="2700"/>
              <a:buChar char="•"/>
              <a:defRPr/>
            </a:lvl4pPr>
            <a:lvl5pPr marL="1143000" lvl="4" indent="-200025" algn="l">
              <a:lnSpc>
                <a:spcPct val="100000"/>
              </a:lnSpc>
              <a:spcBef>
                <a:spcPts val="1600"/>
              </a:spcBef>
              <a:spcAft>
                <a:spcPts val="0"/>
              </a:spcAft>
              <a:buClr>
                <a:srgbClr val="424242"/>
              </a:buClr>
              <a:buSzPts val="2700"/>
              <a:buChar char="•"/>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BBE755E5-8794-98E7-B25E-99412DEC244C}"/>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E77B3602-0622-621F-AED4-3A719E4A1BA7}"/>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A9454BBD-A4D9-11C1-3D0E-B25327737CF9}"/>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CB103668-257A-49BD-F5C0-60CB099D0769}"/>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8E8ED889-BABD-6101-18FD-E7F2D3959653}"/>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 name="正方形/長方形 7">
            <a:extLst>
              <a:ext uri="{FF2B5EF4-FFF2-40B4-BE49-F238E27FC236}">
                <a16:creationId xmlns:a16="http://schemas.microsoft.com/office/drawing/2014/main" id="{55A90087-7BAA-BF12-75F9-67F11AE2F591}"/>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58179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画像（4 点）">
  <p:cSld name="画像（4 点）">
    <p:spTree>
      <p:nvGrpSpPr>
        <p:cNvPr id="1" name="Shape 157"/>
        <p:cNvGrpSpPr/>
        <p:nvPr/>
      </p:nvGrpSpPr>
      <p:grpSpPr>
        <a:xfrm>
          <a:off x="0" y="0"/>
          <a:ext cx="0" cy="0"/>
          <a:chOff x="0" y="0"/>
          <a:chExt cx="0" cy="0"/>
        </a:xfrm>
      </p:grpSpPr>
      <p:cxnSp>
        <p:nvCxnSpPr>
          <p:cNvPr id="158" name="Google Shape;158;p30"/>
          <p:cNvCxnSpPr/>
          <p:nvPr/>
        </p:nvCxnSpPr>
        <p:spPr>
          <a:xfrm flipH="1">
            <a:off x="8667748" y="406400"/>
            <a:ext cx="1" cy="5537200"/>
          </a:xfrm>
          <a:prstGeom prst="straightConnector1">
            <a:avLst/>
          </a:prstGeom>
          <a:noFill/>
          <a:ln w="12700" cap="flat" cmpd="sng">
            <a:solidFill>
              <a:srgbClr val="9A9A9A"/>
            </a:solidFill>
            <a:prstDash val="solid"/>
            <a:miter lim="400000"/>
            <a:headEnd type="none" w="sm" len="sm"/>
            <a:tailEnd type="none" w="sm" len="sm"/>
          </a:ln>
        </p:spPr>
      </p:cxnSp>
      <p:cxnSp>
        <p:nvCxnSpPr>
          <p:cNvPr id="159" name="Google Shape;159;p30"/>
          <p:cNvCxnSpPr/>
          <p:nvPr/>
        </p:nvCxnSpPr>
        <p:spPr>
          <a:xfrm>
            <a:off x="8667750" y="2209800"/>
            <a:ext cx="3143250" cy="64"/>
          </a:xfrm>
          <a:prstGeom prst="straightConnector1">
            <a:avLst/>
          </a:prstGeom>
          <a:noFill/>
          <a:ln w="12700" cap="flat" cmpd="sng">
            <a:solidFill>
              <a:srgbClr val="9A9A9A"/>
            </a:solidFill>
            <a:prstDash val="solid"/>
            <a:miter lim="400000"/>
            <a:headEnd type="none" w="sm" len="sm"/>
            <a:tailEnd type="none" w="sm" len="sm"/>
          </a:ln>
        </p:spPr>
      </p:cxnSp>
      <p:cxnSp>
        <p:nvCxnSpPr>
          <p:cNvPr id="160" name="Google Shape;160;p30"/>
          <p:cNvCxnSpPr/>
          <p:nvPr/>
        </p:nvCxnSpPr>
        <p:spPr>
          <a:xfrm>
            <a:off x="8667750" y="4133850"/>
            <a:ext cx="3143250" cy="64"/>
          </a:xfrm>
          <a:prstGeom prst="straightConnector1">
            <a:avLst/>
          </a:prstGeom>
          <a:noFill/>
          <a:ln w="12700" cap="flat" cmpd="sng">
            <a:solidFill>
              <a:srgbClr val="9A9A9A"/>
            </a:solidFill>
            <a:prstDash val="solid"/>
            <a:miter lim="400000"/>
            <a:headEnd type="none" w="sm" len="sm"/>
            <a:tailEnd type="none" w="sm" len="sm"/>
          </a:ln>
        </p:spPr>
      </p:cxnSp>
      <p:sp>
        <p:nvSpPr>
          <p:cNvPr id="161" name="Google Shape;161;p30"/>
          <p:cNvSpPr>
            <a:spLocks noGrp="1"/>
          </p:cNvSpPr>
          <p:nvPr>
            <p:ph type="pic" idx="2"/>
          </p:nvPr>
        </p:nvSpPr>
        <p:spPr>
          <a:xfrm>
            <a:off x="8801100" y="2336800"/>
            <a:ext cx="3009900" cy="1701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62" name="Google Shape;162;p30"/>
          <p:cNvSpPr>
            <a:spLocks noGrp="1"/>
          </p:cNvSpPr>
          <p:nvPr>
            <p:ph type="pic" idx="3"/>
          </p:nvPr>
        </p:nvSpPr>
        <p:spPr>
          <a:xfrm>
            <a:off x="406400" y="381000"/>
            <a:ext cx="8128001" cy="556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63" name="Google Shape;163;p30"/>
          <p:cNvSpPr>
            <a:spLocks noGrp="1"/>
          </p:cNvSpPr>
          <p:nvPr>
            <p:ph type="pic" idx="4"/>
          </p:nvPr>
        </p:nvSpPr>
        <p:spPr>
          <a:xfrm>
            <a:off x="8801100" y="4229100"/>
            <a:ext cx="3009900" cy="171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64" name="Google Shape;164;p30"/>
          <p:cNvSpPr>
            <a:spLocks noGrp="1"/>
          </p:cNvSpPr>
          <p:nvPr>
            <p:ph type="pic" idx="5"/>
          </p:nvPr>
        </p:nvSpPr>
        <p:spPr>
          <a:xfrm>
            <a:off x="8801100" y="381000"/>
            <a:ext cx="3009900" cy="1689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65" name="Google Shape;165;p30"/>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4" name="Rectangle 6">
            <a:extLst>
              <a:ext uri="{FF2B5EF4-FFF2-40B4-BE49-F238E27FC236}">
                <a16:creationId xmlns:a16="http://schemas.microsoft.com/office/drawing/2014/main" id="{71A31D30-F49F-30F4-BA35-684E08F52D48}"/>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Rectangle 8">
            <a:extLst>
              <a:ext uri="{FF2B5EF4-FFF2-40B4-BE49-F238E27FC236}">
                <a16:creationId xmlns:a16="http://schemas.microsoft.com/office/drawing/2014/main" id="{777C0E70-F647-51E8-7606-C9C9A5CAB72B}"/>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6" name="正方形/長方形 5">
            <a:extLst>
              <a:ext uri="{FF2B5EF4-FFF2-40B4-BE49-F238E27FC236}">
                <a16:creationId xmlns:a16="http://schemas.microsoft.com/office/drawing/2014/main" id="{24AC37C2-07D3-E905-B86D-66B28BEE9837}"/>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Rectangle 8">
            <a:extLst>
              <a:ext uri="{FF2B5EF4-FFF2-40B4-BE49-F238E27FC236}">
                <a16:creationId xmlns:a16="http://schemas.microsoft.com/office/drawing/2014/main" id="{57E21EE9-017F-D92B-44C9-B9A73F7B0EB0}"/>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54AFB57E-A3D7-31BE-BDEF-DE78D64F5E37}"/>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 name="正方形/長方形 1">
            <a:extLst>
              <a:ext uri="{FF2B5EF4-FFF2-40B4-BE49-F238E27FC236}">
                <a16:creationId xmlns:a16="http://schemas.microsoft.com/office/drawing/2014/main" id="{E7584AD8-E9D2-8D42-4535-FE0BE2F14460}"/>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363313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 &amp; 箇条書き（左）">
  <p:cSld name="タイトル &amp; 箇条書き（左）">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762000" y="234950"/>
            <a:ext cx="10668000" cy="9779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69" name="Google Shape;169;p31"/>
          <p:cNvSpPr txBox="1">
            <a:spLocks noGrp="1"/>
          </p:cNvSpPr>
          <p:nvPr>
            <p:ph type="body" idx="1"/>
          </p:nvPr>
        </p:nvSpPr>
        <p:spPr>
          <a:xfrm>
            <a:off x="762000" y="1631950"/>
            <a:ext cx="4826000" cy="4616450"/>
          </a:xfrm>
          <a:prstGeom prst="rect">
            <a:avLst/>
          </a:prstGeom>
          <a:noFill/>
          <a:ln>
            <a:noFill/>
          </a:ln>
        </p:spPr>
        <p:txBody>
          <a:bodyPr spcFirstLastPara="1" wrap="square" lIns="63500" tIns="63500" rIns="63500" bIns="63500" anchor="t" anchorCtr="0">
            <a:noAutofit/>
          </a:bodyPr>
          <a:lstStyle>
            <a:lvl1pPr marL="228600" lvl="0" indent="-200025" algn="l">
              <a:lnSpc>
                <a:spcPct val="100000"/>
              </a:lnSpc>
              <a:spcBef>
                <a:spcPts val="1600"/>
              </a:spcBef>
              <a:spcAft>
                <a:spcPts val="0"/>
              </a:spcAft>
              <a:buClr>
                <a:srgbClr val="424242"/>
              </a:buClr>
              <a:buSzPts val="2700"/>
              <a:buChar char="•"/>
              <a:defRPr/>
            </a:lvl1pPr>
            <a:lvl2pPr marL="457200" lvl="1" indent="-200025" algn="l">
              <a:lnSpc>
                <a:spcPct val="100000"/>
              </a:lnSpc>
              <a:spcBef>
                <a:spcPts val="1600"/>
              </a:spcBef>
              <a:spcAft>
                <a:spcPts val="0"/>
              </a:spcAft>
              <a:buClr>
                <a:srgbClr val="424242"/>
              </a:buClr>
              <a:buSzPts val="2700"/>
              <a:buChar char="•"/>
              <a:defRPr/>
            </a:lvl2pPr>
            <a:lvl3pPr marL="685800" lvl="2" indent="-200025" algn="l">
              <a:lnSpc>
                <a:spcPct val="100000"/>
              </a:lnSpc>
              <a:spcBef>
                <a:spcPts val="1600"/>
              </a:spcBef>
              <a:spcAft>
                <a:spcPts val="0"/>
              </a:spcAft>
              <a:buClr>
                <a:srgbClr val="424242"/>
              </a:buClr>
              <a:buSzPts val="2700"/>
              <a:buChar char="•"/>
              <a:defRPr/>
            </a:lvl3pPr>
            <a:lvl4pPr marL="914400" lvl="3" indent="-200025" algn="l">
              <a:lnSpc>
                <a:spcPct val="100000"/>
              </a:lnSpc>
              <a:spcBef>
                <a:spcPts val="1600"/>
              </a:spcBef>
              <a:spcAft>
                <a:spcPts val="0"/>
              </a:spcAft>
              <a:buClr>
                <a:srgbClr val="424242"/>
              </a:buClr>
              <a:buSzPts val="2700"/>
              <a:buChar char="•"/>
              <a:defRPr/>
            </a:lvl4pPr>
            <a:lvl5pPr marL="1143000" lvl="4" indent="-200025" algn="l">
              <a:lnSpc>
                <a:spcPct val="100000"/>
              </a:lnSpc>
              <a:spcBef>
                <a:spcPts val="1600"/>
              </a:spcBef>
              <a:spcAft>
                <a:spcPts val="0"/>
              </a:spcAft>
              <a:buClr>
                <a:srgbClr val="424242"/>
              </a:buClr>
              <a:buSzPts val="2700"/>
              <a:buChar char="•"/>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4" name="Rectangle 6">
            <a:extLst>
              <a:ext uri="{FF2B5EF4-FFF2-40B4-BE49-F238E27FC236}">
                <a16:creationId xmlns:a16="http://schemas.microsoft.com/office/drawing/2014/main" id="{79986DD1-0FFA-6F35-EC1A-A6492D094417}"/>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Rectangle 8">
            <a:extLst>
              <a:ext uri="{FF2B5EF4-FFF2-40B4-BE49-F238E27FC236}">
                <a16:creationId xmlns:a16="http://schemas.microsoft.com/office/drawing/2014/main" id="{F9A1A01E-5F48-D3BD-7197-052D5E90A557}"/>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6" name="正方形/長方形 5">
            <a:extLst>
              <a:ext uri="{FF2B5EF4-FFF2-40B4-BE49-F238E27FC236}">
                <a16:creationId xmlns:a16="http://schemas.microsoft.com/office/drawing/2014/main" id="{8FCD85D4-BABD-2BEB-1470-F48ADCC4C5F5}"/>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Rectangle 8">
            <a:extLst>
              <a:ext uri="{FF2B5EF4-FFF2-40B4-BE49-F238E27FC236}">
                <a16:creationId xmlns:a16="http://schemas.microsoft.com/office/drawing/2014/main" id="{76AA31F2-919B-C090-F8B2-E17BFE4B7F6E}"/>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EA55D4B3-6078-CE32-7A68-1447FC2B1BC7}"/>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 name="正方形/長方形 1">
            <a:extLst>
              <a:ext uri="{FF2B5EF4-FFF2-40B4-BE49-F238E27FC236}">
                <a16:creationId xmlns:a16="http://schemas.microsoft.com/office/drawing/2014/main" id="{AB8B5CF1-C0DA-4D89-DA13-29F5BBBC68FB}"/>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1793124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 &amp; 箇条書き（右）">
  <p:cSld name="タイトル &amp; 箇条書き（右）">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762000" y="234950"/>
            <a:ext cx="10668000" cy="9779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73" name="Google Shape;173;p32"/>
          <p:cNvSpPr txBox="1">
            <a:spLocks noGrp="1"/>
          </p:cNvSpPr>
          <p:nvPr>
            <p:ph type="body" idx="1"/>
          </p:nvPr>
        </p:nvSpPr>
        <p:spPr>
          <a:xfrm>
            <a:off x="7270750" y="1631950"/>
            <a:ext cx="4127500" cy="4616450"/>
          </a:xfrm>
          <a:prstGeom prst="rect">
            <a:avLst/>
          </a:prstGeom>
          <a:noFill/>
          <a:ln>
            <a:noFill/>
          </a:ln>
        </p:spPr>
        <p:txBody>
          <a:bodyPr spcFirstLastPara="1" wrap="square" lIns="63500" tIns="63500" rIns="63500" bIns="63500" anchor="t" anchorCtr="0">
            <a:noAutofit/>
          </a:bodyPr>
          <a:lstStyle>
            <a:lvl1pPr marL="228600" lvl="0" indent="-200025" algn="l">
              <a:lnSpc>
                <a:spcPct val="100000"/>
              </a:lnSpc>
              <a:spcBef>
                <a:spcPts val="1600"/>
              </a:spcBef>
              <a:spcAft>
                <a:spcPts val="0"/>
              </a:spcAft>
              <a:buClr>
                <a:srgbClr val="424242"/>
              </a:buClr>
              <a:buSzPts val="2700"/>
              <a:buChar char="•"/>
              <a:defRPr/>
            </a:lvl1pPr>
            <a:lvl2pPr marL="457200" lvl="1" indent="-200025" algn="l">
              <a:lnSpc>
                <a:spcPct val="100000"/>
              </a:lnSpc>
              <a:spcBef>
                <a:spcPts val="1600"/>
              </a:spcBef>
              <a:spcAft>
                <a:spcPts val="0"/>
              </a:spcAft>
              <a:buClr>
                <a:srgbClr val="424242"/>
              </a:buClr>
              <a:buSzPts val="2700"/>
              <a:buChar char="•"/>
              <a:defRPr/>
            </a:lvl2pPr>
            <a:lvl3pPr marL="685800" lvl="2" indent="-200025" algn="l">
              <a:lnSpc>
                <a:spcPct val="100000"/>
              </a:lnSpc>
              <a:spcBef>
                <a:spcPts val="1600"/>
              </a:spcBef>
              <a:spcAft>
                <a:spcPts val="0"/>
              </a:spcAft>
              <a:buClr>
                <a:srgbClr val="424242"/>
              </a:buClr>
              <a:buSzPts val="2700"/>
              <a:buChar char="•"/>
              <a:defRPr/>
            </a:lvl3pPr>
            <a:lvl4pPr marL="914400" lvl="3" indent="-200025" algn="l">
              <a:lnSpc>
                <a:spcPct val="100000"/>
              </a:lnSpc>
              <a:spcBef>
                <a:spcPts val="1600"/>
              </a:spcBef>
              <a:spcAft>
                <a:spcPts val="0"/>
              </a:spcAft>
              <a:buClr>
                <a:srgbClr val="424242"/>
              </a:buClr>
              <a:buSzPts val="2700"/>
              <a:buChar char="•"/>
              <a:defRPr/>
            </a:lvl4pPr>
            <a:lvl5pPr marL="1143000" lvl="4" indent="-200025" algn="l">
              <a:lnSpc>
                <a:spcPct val="100000"/>
              </a:lnSpc>
              <a:spcBef>
                <a:spcPts val="1600"/>
              </a:spcBef>
              <a:spcAft>
                <a:spcPts val="0"/>
              </a:spcAft>
              <a:buClr>
                <a:srgbClr val="424242"/>
              </a:buClr>
              <a:buSzPts val="2700"/>
              <a:buChar char="•"/>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D1F07EBF-AA23-DAEF-C2D7-53DEE5731452}"/>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2B62DEA9-49E2-7FAB-2148-0CAD897FDFB3}"/>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4FA5C4A6-30E1-3C06-DE6E-C54070DF5051}"/>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8DD9A2E4-C407-96A3-54A0-8EBB21864117}"/>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22259B9A-0C63-1BA6-0C9C-93F5B0F029E4}"/>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正方形/長方形 6">
            <a:extLst>
              <a:ext uri="{FF2B5EF4-FFF2-40B4-BE49-F238E27FC236}">
                <a16:creationId xmlns:a16="http://schemas.microsoft.com/office/drawing/2014/main" id="{998B5791-246B-C22D-E920-C36106A90310}"/>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2343062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タイトル スライド" type="title">
  <p:cSld name="タイトル スライド">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4530"/>
            <a:ext cx="9144001"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2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1"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3F3F3F"/>
              </a:buClr>
              <a:buSzPts val="4800"/>
              <a:buNone/>
              <a:defRPr sz="2400">
                <a:solidFill>
                  <a:srgbClr val="3F3F3F"/>
                </a:solidFill>
              </a:defRPr>
            </a:lvl1pPr>
            <a:lvl2pPr lvl="1" algn="ctr">
              <a:lnSpc>
                <a:spcPct val="90000"/>
              </a:lnSpc>
              <a:spcBef>
                <a:spcPts val="500"/>
              </a:spcBef>
              <a:spcAft>
                <a:spcPts val="0"/>
              </a:spcAft>
              <a:buClr>
                <a:schemeClr val="dk1"/>
              </a:buClr>
              <a:buSzPts val="5600"/>
              <a:buNone/>
              <a:defRPr sz="2800"/>
            </a:lvl2pPr>
            <a:lvl3pPr lvl="2" algn="ctr">
              <a:lnSpc>
                <a:spcPct val="90000"/>
              </a:lnSpc>
              <a:spcBef>
                <a:spcPts val="500"/>
              </a:spcBef>
              <a:spcAft>
                <a:spcPts val="0"/>
              </a:spcAft>
              <a:buClr>
                <a:schemeClr val="dk1"/>
              </a:buClr>
              <a:buSzPts val="4800"/>
              <a:buNone/>
              <a:defRPr sz="2400"/>
            </a:lvl3pPr>
            <a:lvl4pPr lvl="3" algn="ctr">
              <a:lnSpc>
                <a:spcPct val="90000"/>
              </a:lnSpc>
              <a:spcBef>
                <a:spcPts val="500"/>
              </a:spcBef>
              <a:spcAft>
                <a:spcPts val="0"/>
              </a:spcAft>
              <a:buClr>
                <a:schemeClr val="dk1"/>
              </a:buClr>
              <a:buSzPts val="4000"/>
              <a:buNone/>
              <a:defRPr sz="2000"/>
            </a:lvl4pPr>
            <a:lvl5pPr lvl="4" algn="ctr">
              <a:lnSpc>
                <a:spcPct val="90000"/>
              </a:lnSpc>
              <a:spcBef>
                <a:spcPts val="500"/>
              </a:spcBef>
              <a:spcAft>
                <a:spcPts val="0"/>
              </a:spcAft>
              <a:buClr>
                <a:schemeClr val="dk1"/>
              </a:buClr>
              <a:buSzPts val="4000"/>
              <a:buNone/>
              <a:defRPr sz="2000"/>
            </a:lvl5pPr>
            <a:lvl6pPr lvl="5" algn="ctr">
              <a:spcBef>
                <a:spcPts val="400"/>
              </a:spcBef>
              <a:spcAft>
                <a:spcPts val="0"/>
              </a:spcAft>
              <a:buClr>
                <a:schemeClr val="dk1"/>
              </a:buClr>
              <a:buSzPts val="4000"/>
              <a:buNone/>
              <a:defRPr sz="2000"/>
            </a:lvl6pPr>
            <a:lvl7pPr lvl="6" algn="ctr">
              <a:spcBef>
                <a:spcPts val="400"/>
              </a:spcBef>
              <a:spcAft>
                <a:spcPts val="0"/>
              </a:spcAft>
              <a:buClr>
                <a:schemeClr val="dk1"/>
              </a:buClr>
              <a:buSzPts val="4000"/>
              <a:buNone/>
              <a:defRPr sz="2000"/>
            </a:lvl7pPr>
            <a:lvl8pPr lvl="7" algn="ctr">
              <a:spcBef>
                <a:spcPts val="400"/>
              </a:spcBef>
              <a:spcAft>
                <a:spcPts val="0"/>
              </a:spcAft>
              <a:buClr>
                <a:schemeClr val="dk1"/>
              </a:buClr>
              <a:buSzPts val="4000"/>
              <a:buNone/>
              <a:defRPr sz="2000"/>
            </a:lvl8pPr>
            <a:lvl9pPr lvl="8" algn="ctr">
              <a:spcBef>
                <a:spcPts val="400"/>
              </a:spcBef>
              <a:spcAft>
                <a:spcPts val="0"/>
              </a:spcAft>
              <a:buClr>
                <a:schemeClr val="dk1"/>
              </a:buClr>
              <a:buSzPts val="4000"/>
              <a:buNone/>
              <a:defRPr sz="2000"/>
            </a:lvl9pPr>
          </a:lstStyle>
          <a:p>
            <a:endParaRPr/>
          </a:p>
        </p:txBody>
      </p:sp>
    </p:spTree>
    <p:extLst>
      <p:ext uri="{BB962C8B-B14F-4D97-AF65-F5344CB8AC3E}">
        <p14:creationId xmlns:p14="http://schemas.microsoft.com/office/powerpoint/2010/main" val="1872218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画像（縦長）">
  <p:cSld name="画像（縦長）">
    <p:spTree>
      <p:nvGrpSpPr>
        <p:cNvPr id="1" name="Shape 107"/>
        <p:cNvGrpSpPr/>
        <p:nvPr/>
      </p:nvGrpSpPr>
      <p:grpSpPr>
        <a:xfrm>
          <a:off x="0" y="0"/>
          <a:ext cx="0" cy="0"/>
          <a:chOff x="0" y="0"/>
          <a:chExt cx="0" cy="0"/>
        </a:xfrm>
      </p:grpSpPr>
      <p:cxnSp>
        <p:nvCxnSpPr>
          <p:cNvPr id="108" name="Google Shape;108;p22"/>
          <p:cNvCxnSpPr/>
          <p:nvPr/>
        </p:nvCxnSpPr>
        <p:spPr>
          <a:xfrm>
            <a:off x="787400" y="3340100"/>
            <a:ext cx="4521200" cy="64"/>
          </a:xfrm>
          <a:prstGeom prst="straightConnector1">
            <a:avLst/>
          </a:prstGeom>
          <a:noFill/>
          <a:ln w="12700" cap="flat" cmpd="sng">
            <a:solidFill>
              <a:srgbClr val="9A9A9A"/>
            </a:solidFill>
            <a:prstDash val="solid"/>
            <a:miter lim="400000"/>
            <a:headEnd type="none" w="sm" len="sm"/>
            <a:tailEnd type="none" w="sm" len="sm"/>
          </a:ln>
        </p:spPr>
      </p:cxnSp>
      <p:sp>
        <p:nvSpPr>
          <p:cNvPr id="109" name="Google Shape;109;p22"/>
          <p:cNvSpPr>
            <a:spLocks noGrp="1"/>
          </p:cNvSpPr>
          <p:nvPr>
            <p:ph type="pic" idx="2"/>
          </p:nvPr>
        </p:nvSpPr>
        <p:spPr>
          <a:xfrm>
            <a:off x="6096000" y="0"/>
            <a:ext cx="6096000" cy="6858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10" name="Google Shape;110;p22"/>
          <p:cNvSpPr txBox="1">
            <a:spLocks noGrp="1"/>
          </p:cNvSpPr>
          <p:nvPr>
            <p:ph type="title"/>
          </p:nvPr>
        </p:nvSpPr>
        <p:spPr>
          <a:xfrm>
            <a:off x="762000" y="927100"/>
            <a:ext cx="4572000" cy="22352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1" name="Google Shape;111;p22"/>
          <p:cNvSpPr txBox="1">
            <a:spLocks noGrp="1"/>
          </p:cNvSpPr>
          <p:nvPr>
            <p:ph type="body" idx="1"/>
          </p:nvPr>
        </p:nvSpPr>
        <p:spPr>
          <a:xfrm>
            <a:off x="762000" y="3524250"/>
            <a:ext cx="4572000" cy="223520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D23454A1-47FF-02B0-0EDB-C81D36EC9194}"/>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F5211C4C-C669-C328-9A33-CE78D83C01B1}"/>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693DD8DB-16F2-05F5-5AA1-02C773EA66E6}"/>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0D5E843C-C5A0-B715-B4EF-ABEEE8AFD795}"/>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D0677692-6F84-31F8-FD0E-29897E9BDB26}"/>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0" name="正方形/長方形 9">
            <a:extLst>
              <a:ext uri="{FF2B5EF4-FFF2-40B4-BE49-F238E27FC236}">
                <a16:creationId xmlns:a16="http://schemas.microsoft.com/office/drawing/2014/main" id="{76DBE4C3-472E-B6F9-77F4-53A19061AC11}"/>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157333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タイトル、箇条書き、画像">
  <p:cSld name="タイトル、箇条書き、画像">
    <p:spTree>
      <p:nvGrpSpPr>
        <p:cNvPr id="1" name="Shape 113"/>
        <p:cNvGrpSpPr/>
        <p:nvPr/>
      </p:nvGrpSpPr>
      <p:grpSpPr>
        <a:xfrm>
          <a:off x="0" y="0"/>
          <a:ext cx="0" cy="0"/>
          <a:chOff x="0" y="0"/>
          <a:chExt cx="0" cy="0"/>
        </a:xfrm>
      </p:grpSpPr>
      <p:cxnSp>
        <p:nvCxnSpPr>
          <p:cNvPr id="114" name="Google Shape;114;p23"/>
          <p:cNvCxnSpPr/>
          <p:nvPr/>
        </p:nvCxnSpPr>
        <p:spPr>
          <a:xfrm>
            <a:off x="787400" y="1384300"/>
            <a:ext cx="4521200" cy="64"/>
          </a:xfrm>
          <a:prstGeom prst="straightConnector1">
            <a:avLst/>
          </a:prstGeom>
          <a:noFill/>
          <a:ln w="12700" cap="flat" cmpd="sng">
            <a:solidFill>
              <a:srgbClr val="9A9A9A"/>
            </a:solidFill>
            <a:prstDash val="solid"/>
            <a:miter lim="400000"/>
            <a:headEnd type="none" w="sm" len="sm"/>
            <a:tailEnd type="none" w="sm" len="sm"/>
          </a:ln>
        </p:spPr>
      </p:cxnSp>
      <p:sp>
        <p:nvSpPr>
          <p:cNvPr id="115" name="Google Shape;115;p23"/>
          <p:cNvSpPr>
            <a:spLocks noGrp="1"/>
          </p:cNvSpPr>
          <p:nvPr>
            <p:ph type="pic" idx="2"/>
          </p:nvPr>
        </p:nvSpPr>
        <p:spPr>
          <a:xfrm>
            <a:off x="6096000" y="0"/>
            <a:ext cx="6096000" cy="6858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16" name="Google Shape;116;p23"/>
          <p:cNvSpPr txBox="1">
            <a:spLocks noGrp="1"/>
          </p:cNvSpPr>
          <p:nvPr>
            <p:ph type="title"/>
          </p:nvPr>
        </p:nvSpPr>
        <p:spPr>
          <a:xfrm>
            <a:off x="762000" y="234950"/>
            <a:ext cx="4572000" cy="9779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7" name="Google Shape;117;p23"/>
          <p:cNvSpPr txBox="1">
            <a:spLocks noGrp="1"/>
          </p:cNvSpPr>
          <p:nvPr>
            <p:ph type="body" idx="1"/>
          </p:nvPr>
        </p:nvSpPr>
        <p:spPr>
          <a:xfrm>
            <a:off x="762000" y="1631950"/>
            <a:ext cx="4572000" cy="4616450"/>
          </a:xfrm>
          <a:prstGeom prst="rect">
            <a:avLst/>
          </a:prstGeom>
          <a:noFill/>
          <a:ln>
            <a:noFill/>
          </a:ln>
        </p:spPr>
        <p:txBody>
          <a:bodyPr spcFirstLastPara="1" wrap="square" lIns="63500" tIns="63500" rIns="63500" bIns="63500" anchor="t" anchorCtr="0">
            <a:noAutofit/>
          </a:bodyPr>
          <a:lstStyle>
            <a:lvl1pPr marL="228600" lvl="0" indent="-200025" algn="l">
              <a:lnSpc>
                <a:spcPct val="100000"/>
              </a:lnSpc>
              <a:spcBef>
                <a:spcPts val="1600"/>
              </a:spcBef>
              <a:spcAft>
                <a:spcPts val="0"/>
              </a:spcAft>
              <a:buClr>
                <a:srgbClr val="424242"/>
              </a:buClr>
              <a:buSzPts val="2700"/>
              <a:buChar char="•"/>
              <a:defRPr/>
            </a:lvl1pPr>
            <a:lvl2pPr marL="457200" lvl="1" indent="-200025" algn="l">
              <a:lnSpc>
                <a:spcPct val="100000"/>
              </a:lnSpc>
              <a:spcBef>
                <a:spcPts val="1600"/>
              </a:spcBef>
              <a:spcAft>
                <a:spcPts val="0"/>
              </a:spcAft>
              <a:buClr>
                <a:srgbClr val="424242"/>
              </a:buClr>
              <a:buSzPts val="2700"/>
              <a:buChar char="•"/>
              <a:defRPr/>
            </a:lvl2pPr>
            <a:lvl3pPr marL="685800" lvl="2" indent="-200025" algn="l">
              <a:lnSpc>
                <a:spcPct val="100000"/>
              </a:lnSpc>
              <a:spcBef>
                <a:spcPts val="1600"/>
              </a:spcBef>
              <a:spcAft>
                <a:spcPts val="0"/>
              </a:spcAft>
              <a:buClr>
                <a:srgbClr val="424242"/>
              </a:buClr>
              <a:buSzPts val="2700"/>
              <a:buChar char="•"/>
              <a:defRPr/>
            </a:lvl3pPr>
            <a:lvl4pPr marL="914400" lvl="3" indent="-200025" algn="l">
              <a:lnSpc>
                <a:spcPct val="100000"/>
              </a:lnSpc>
              <a:spcBef>
                <a:spcPts val="1600"/>
              </a:spcBef>
              <a:spcAft>
                <a:spcPts val="0"/>
              </a:spcAft>
              <a:buClr>
                <a:srgbClr val="424242"/>
              </a:buClr>
              <a:buSzPts val="2700"/>
              <a:buChar char="•"/>
              <a:defRPr/>
            </a:lvl4pPr>
            <a:lvl5pPr marL="1143000" lvl="4" indent="-200025" algn="l">
              <a:lnSpc>
                <a:spcPct val="100000"/>
              </a:lnSpc>
              <a:spcBef>
                <a:spcPts val="1600"/>
              </a:spcBef>
              <a:spcAft>
                <a:spcPts val="0"/>
              </a:spcAft>
              <a:buClr>
                <a:srgbClr val="424242"/>
              </a:buClr>
              <a:buSzPts val="2700"/>
              <a:buChar char="•"/>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3F8FFAE3-7B7B-AC24-2D70-FFBD5124D93C}"/>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7A983B7E-D36A-28C5-A9A3-C0F3D2CB5B66}"/>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D1F3FEA4-AEDC-2D66-C3AF-B81E148A9CFC}"/>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D5DAFCA9-7B9A-6A23-E659-58D0CA6BD92B}"/>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742B71E4-38BD-478E-7A33-BE67EADA5343}"/>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9" name="正方形/長方形 8">
            <a:extLst>
              <a:ext uri="{FF2B5EF4-FFF2-40B4-BE49-F238E27FC236}">
                <a16:creationId xmlns:a16="http://schemas.microsoft.com/office/drawing/2014/main" id="{20FE3F18-43E1-3E04-ABEA-C9BD59B9A8ED}"/>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1964165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画像（2 点、横長）">
  <p:cSld name="画像（2 点、横長）">
    <p:spTree>
      <p:nvGrpSpPr>
        <p:cNvPr id="1" name="Shape 119"/>
        <p:cNvGrpSpPr/>
        <p:nvPr/>
      </p:nvGrpSpPr>
      <p:grpSpPr>
        <a:xfrm>
          <a:off x="0" y="0"/>
          <a:ext cx="0" cy="0"/>
          <a:chOff x="0" y="0"/>
          <a:chExt cx="0" cy="0"/>
        </a:xfrm>
      </p:grpSpPr>
      <p:cxnSp>
        <p:nvCxnSpPr>
          <p:cNvPr id="120" name="Google Shape;120;p24"/>
          <p:cNvCxnSpPr/>
          <p:nvPr/>
        </p:nvCxnSpPr>
        <p:spPr>
          <a:xfrm flipH="1">
            <a:off x="6089650" y="1155700"/>
            <a:ext cx="1" cy="3125355"/>
          </a:xfrm>
          <a:prstGeom prst="straightConnector1">
            <a:avLst/>
          </a:prstGeom>
          <a:noFill/>
          <a:ln w="12700" cap="flat" cmpd="sng">
            <a:solidFill>
              <a:srgbClr val="9A9A9A"/>
            </a:solidFill>
            <a:prstDash val="solid"/>
            <a:miter lim="400000"/>
            <a:headEnd type="none" w="sm" len="sm"/>
            <a:tailEnd type="none" w="sm" len="sm"/>
          </a:ln>
        </p:spPr>
      </p:cxnSp>
      <p:sp>
        <p:nvSpPr>
          <p:cNvPr id="121" name="Google Shape;121;p24"/>
          <p:cNvSpPr>
            <a:spLocks noGrp="1"/>
          </p:cNvSpPr>
          <p:nvPr>
            <p:ph type="pic" idx="2"/>
          </p:nvPr>
        </p:nvSpPr>
        <p:spPr>
          <a:xfrm>
            <a:off x="406400" y="1155700"/>
            <a:ext cx="5562600" cy="3124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22" name="Google Shape;122;p24"/>
          <p:cNvSpPr>
            <a:spLocks noGrp="1"/>
          </p:cNvSpPr>
          <p:nvPr>
            <p:ph type="pic" idx="3"/>
          </p:nvPr>
        </p:nvSpPr>
        <p:spPr>
          <a:xfrm>
            <a:off x="6223000" y="1155700"/>
            <a:ext cx="5575300" cy="3124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23" name="Google Shape;123;p24"/>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1328B82F-0C81-7C9E-C82F-1E4176EB3936}"/>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338DBED4-F157-1FD6-D1B8-0EDD2D30A514}"/>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A6D802DD-2E65-15FF-A53C-A27092FAA254}"/>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77452132-8C36-9F23-2DC8-B29D38CF13E6}"/>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AD2E3B77-1D46-8E4A-6D2A-90C952062202}"/>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 name="正方形/長方形 7">
            <a:extLst>
              <a:ext uri="{FF2B5EF4-FFF2-40B4-BE49-F238E27FC236}">
                <a16:creationId xmlns:a16="http://schemas.microsoft.com/office/drawing/2014/main" id="{25E914FB-EAA9-7A1B-C545-06C9DECBFA90}"/>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261163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画像（2 枚、縦長 &amp; 横長）">
  <p:cSld name="画像（2 枚、縦長 &amp; 横長）">
    <p:spTree>
      <p:nvGrpSpPr>
        <p:cNvPr id="1" name="Shape 125"/>
        <p:cNvGrpSpPr/>
        <p:nvPr/>
      </p:nvGrpSpPr>
      <p:grpSpPr>
        <a:xfrm>
          <a:off x="0" y="0"/>
          <a:ext cx="0" cy="0"/>
          <a:chOff x="0" y="0"/>
          <a:chExt cx="0" cy="0"/>
        </a:xfrm>
      </p:grpSpPr>
      <p:cxnSp>
        <p:nvCxnSpPr>
          <p:cNvPr id="126" name="Google Shape;126;p25"/>
          <p:cNvCxnSpPr/>
          <p:nvPr/>
        </p:nvCxnSpPr>
        <p:spPr>
          <a:xfrm flipH="1">
            <a:off x="4152900" y="381000"/>
            <a:ext cx="1" cy="4866613"/>
          </a:xfrm>
          <a:prstGeom prst="straightConnector1">
            <a:avLst/>
          </a:prstGeom>
          <a:noFill/>
          <a:ln w="12700" cap="flat" cmpd="sng">
            <a:solidFill>
              <a:srgbClr val="9A9A9A"/>
            </a:solidFill>
            <a:prstDash val="solid"/>
            <a:miter lim="400000"/>
            <a:headEnd type="none" w="sm" len="sm"/>
            <a:tailEnd type="none" w="sm" len="sm"/>
          </a:ln>
        </p:spPr>
      </p:cxnSp>
      <p:sp>
        <p:nvSpPr>
          <p:cNvPr id="127" name="Google Shape;127;p25"/>
          <p:cNvSpPr>
            <a:spLocks noGrp="1"/>
          </p:cNvSpPr>
          <p:nvPr>
            <p:ph type="pic" idx="2"/>
          </p:nvPr>
        </p:nvSpPr>
        <p:spPr>
          <a:xfrm>
            <a:off x="406400" y="381000"/>
            <a:ext cx="36322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28" name="Google Shape;128;p25"/>
          <p:cNvSpPr>
            <a:spLocks noGrp="1"/>
          </p:cNvSpPr>
          <p:nvPr>
            <p:ph type="pic" idx="3"/>
          </p:nvPr>
        </p:nvSpPr>
        <p:spPr>
          <a:xfrm>
            <a:off x="4279900" y="381000"/>
            <a:ext cx="75311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29" name="Google Shape;129;p25"/>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A39003AF-1070-BC46-B086-544438AF5DA0}"/>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3AE4CB3C-B19D-EA42-57B5-A1C76E302E56}"/>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4F8B7BEE-5D1C-6B90-FA73-5202FE292059}"/>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DCF372A9-5731-C9B6-FECD-425150A4D085}"/>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F2540E5C-73FA-4EEC-863E-AD4A2D7E4C34}"/>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 name="正方形/長方形 7">
            <a:extLst>
              <a:ext uri="{FF2B5EF4-FFF2-40B4-BE49-F238E27FC236}">
                <a16:creationId xmlns:a16="http://schemas.microsoft.com/office/drawing/2014/main" id="{78098980-E490-AFFD-EF99-EF11BD9DA3A2}"/>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288853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画像（2 点、縦長）">
  <p:cSld name="画像（2 点、縦長）">
    <p:spTree>
      <p:nvGrpSpPr>
        <p:cNvPr id="1" name="Shape 131"/>
        <p:cNvGrpSpPr/>
        <p:nvPr/>
      </p:nvGrpSpPr>
      <p:grpSpPr>
        <a:xfrm>
          <a:off x="0" y="0"/>
          <a:ext cx="0" cy="0"/>
          <a:chOff x="0" y="0"/>
          <a:chExt cx="0" cy="0"/>
        </a:xfrm>
      </p:grpSpPr>
      <p:cxnSp>
        <p:nvCxnSpPr>
          <p:cNvPr id="132" name="Google Shape;132;p26"/>
          <p:cNvCxnSpPr/>
          <p:nvPr/>
        </p:nvCxnSpPr>
        <p:spPr>
          <a:xfrm flipH="1">
            <a:off x="6108699" y="393700"/>
            <a:ext cx="1" cy="5562611"/>
          </a:xfrm>
          <a:prstGeom prst="straightConnector1">
            <a:avLst/>
          </a:prstGeom>
          <a:noFill/>
          <a:ln w="12700" cap="flat" cmpd="sng">
            <a:solidFill>
              <a:srgbClr val="9A9A9A"/>
            </a:solidFill>
            <a:prstDash val="solid"/>
            <a:miter lim="400000"/>
            <a:headEnd type="none" w="sm" len="sm"/>
            <a:tailEnd type="none" w="sm" len="sm"/>
          </a:ln>
        </p:spPr>
      </p:cxnSp>
      <p:sp>
        <p:nvSpPr>
          <p:cNvPr id="133" name="Google Shape;133;p26"/>
          <p:cNvSpPr>
            <a:spLocks noGrp="1"/>
          </p:cNvSpPr>
          <p:nvPr>
            <p:ph type="pic" idx="2"/>
          </p:nvPr>
        </p:nvSpPr>
        <p:spPr>
          <a:xfrm>
            <a:off x="406400" y="393700"/>
            <a:ext cx="5575300" cy="556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34" name="Google Shape;134;p26"/>
          <p:cNvSpPr>
            <a:spLocks noGrp="1"/>
          </p:cNvSpPr>
          <p:nvPr>
            <p:ph type="pic" idx="3"/>
          </p:nvPr>
        </p:nvSpPr>
        <p:spPr>
          <a:xfrm>
            <a:off x="6235700" y="393700"/>
            <a:ext cx="5575300" cy="556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35" name="Google Shape;135;p26"/>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2F48D5C9-1FD3-4397-422D-9C5E000BF16D}"/>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243914D9-8CE6-F4D1-896A-CC3549B0BADF}"/>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65976418-C48A-668A-D438-D8D8DA9ED940}"/>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DCE542F8-DA0A-631B-6D9F-9270BCABF2A7}"/>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2A87229C-EF8C-82F7-B288-14F240DE4942}"/>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 name="正方形/長方形 7">
            <a:extLst>
              <a:ext uri="{FF2B5EF4-FFF2-40B4-BE49-F238E27FC236}">
                <a16:creationId xmlns:a16="http://schemas.microsoft.com/office/drawing/2014/main" id="{DEF6FE59-5122-BAE0-8369-C0E845752F15}"/>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761533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画像（3 点、縦長）">
  <p:cSld name="画像（3 点、縦長）">
    <p:spTree>
      <p:nvGrpSpPr>
        <p:cNvPr id="1" name="Shape 137"/>
        <p:cNvGrpSpPr/>
        <p:nvPr/>
      </p:nvGrpSpPr>
      <p:grpSpPr>
        <a:xfrm>
          <a:off x="0" y="0"/>
          <a:ext cx="0" cy="0"/>
          <a:chOff x="0" y="0"/>
          <a:chExt cx="0" cy="0"/>
        </a:xfrm>
      </p:grpSpPr>
      <p:cxnSp>
        <p:nvCxnSpPr>
          <p:cNvPr id="138" name="Google Shape;138;p27"/>
          <p:cNvCxnSpPr/>
          <p:nvPr/>
        </p:nvCxnSpPr>
        <p:spPr>
          <a:xfrm flipH="1">
            <a:off x="4146548" y="381000"/>
            <a:ext cx="1" cy="4864518"/>
          </a:xfrm>
          <a:prstGeom prst="straightConnector1">
            <a:avLst/>
          </a:prstGeom>
          <a:noFill/>
          <a:ln w="12700" cap="flat" cmpd="sng">
            <a:solidFill>
              <a:srgbClr val="9A9A9A"/>
            </a:solidFill>
            <a:prstDash val="solid"/>
            <a:miter lim="400000"/>
            <a:headEnd type="none" w="sm" len="sm"/>
            <a:tailEnd type="none" w="sm" len="sm"/>
          </a:ln>
        </p:spPr>
      </p:cxnSp>
      <p:cxnSp>
        <p:nvCxnSpPr>
          <p:cNvPr id="139" name="Google Shape;139;p27"/>
          <p:cNvCxnSpPr/>
          <p:nvPr/>
        </p:nvCxnSpPr>
        <p:spPr>
          <a:xfrm flipH="1">
            <a:off x="8058148" y="393700"/>
            <a:ext cx="1" cy="4864518"/>
          </a:xfrm>
          <a:prstGeom prst="straightConnector1">
            <a:avLst/>
          </a:prstGeom>
          <a:noFill/>
          <a:ln w="12700" cap="flat" cmpd="sng">
            <a:solidFill>
              <a:srgbClr val="9A9A9A"/>
            </a:solidFill>
            <a:prstDash val="solid"/>
            <a:miter lim="400000"/>
            <a:headEnd type="none" w="sm" len="sm"/>
            <a:tailEnd type="none" w="sm" len="sm"/>
          </a:ln>
        </p:spPr>
      </p:cxnSp>
      <p:sp>
        <p:nvSpPr>
          <p:cNvPr id="140" name="Google Shape;140;p27"/>
          <p:cNvSpPr>
            <a:spLocks noGrp="1"/>
          </p:cNvSpPr>
          <p:nvPr>
            <p:ph type="pic" idx="2"/>
          </p:nvPr>
        </p:nvSpPr>
        <p:spPr>
          <a:xfrm>
            <a:off x="406400" y="381000"/>
            <a:ext cx="36322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41" name="Google Shape;141;p27"/>
          <p:cNvSpPr>
            <a:spLocks noGrp="1"/>
          </p:cNvSpPr>
          <p:nvPr>
            <p:ph type="pic" idx="3"/>
          </p:nvPr>
        </p:nvSpPr>
        <p:spPr>
          <a:xfrm>
            <a:off x="4267200" y="381000"/>
            <a:ext cx="36576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42" name="Google Shape;142;p27"/>
          <p:cNvSpPr>
            <a:spLocks noGrp="1"/>
          </p:cNvSpPr>
          <p:nvPr>
            <p:ph type="pic" idx="4"/>
          </p:nvPr>
        </p:nvSpPr>
        <p:spPr>
          <a:xfrm>
            <a:off x="8191500" y="381000"/>
            <a:ext cx="36195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43" name="Google Shape;143;p27"/>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1CD7DDF7-79A5-572F-0C64-373B925BFE7A}"/>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8E905F77-BDEE-CC4C-17E7-3A7EAF6433F4}"/>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0228E45F-DD83-ABF5-95FE-61921467EE5E}"/>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FDDB7F80-2856-EA6E-3A20-6B0245F10BD2}"/>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23E84C28-1E1B-E81A-4276-BA0A67A68038}"/>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 name="正方形/長方形 7">
            <a:extLst>
              <a:ext uri="{FF2B5EF4-FFF2-40B4-BE49-F238E27FC236}">
                <a16:creationId xmlns:a16="http://schemas.microsoft.com/office/drawing/2014/main" id="{70DF5F18-CD8D-0807-05DE-FADD1EFF35CD}"/>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180886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画像（大）">
  <p:cSld name="画像（大）">
    <p:spTree>
      <p:nvGrpSpPr>
        <p:cNvPr id="1" name="Shape 145"/>
        <p:cNvGrpSpPr/>
        <p:nvPr/>
      </p:nvGrpSpPr>
      <p:grpSpPr>
        <a:xfrm>
          <a:off x="0" y="0"/>
          <a:ext cx="0" cy="0"/>
          <a:chOff x="0" y="0"/>
          <a:chExt cx="0" cy="0"/>
        </a:xfrm>
      </p:grpSpPr>
      <p:sp>
        <p:nvSpPr>
          <p:cNvPr id="146" name="Google Shape;146;p28"/>
          <p:cNvSpPr>
            <a:spLocks noGrp="1"/>
          </p:cNvSpPr>
          <p:nvPr>
            <p:ph type="pic" idx="2"/>
          </p:nvPr>
        </p:nvSpPr>
        <p:spPr>
          <a:xfrm>
            <a:off x="406400" y="381000"/>
            <a:ext cx="11404600" cy="5600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47" name="Google Shape;147;p28"/>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4" name="Rectangle 6">
            <a:extLst>
              <a:ext uri="{FF2B5EF4-FFF2-40B4-BE49-F238E27FC236}">
                <a16:creationId xmlns:a16="http://schemas.microsoft.com/office/drawing/2014/main" id="{F046CA3B-BB6B-94B0-5B3B-C573606ACF04}"/>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Rectangle 8">
            <a:extLst>
              <a:ext uri="{FF2B5EF4-FFF2-40B4-BE49-F238E27FC236}">
                <a16:creationId xmlns:a16="http://schemas.microsoft.com/office/drawing/2014/main" id="{643A186A-A3AB-5E87-DD03-367379514842}"/>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6" name="正方形/長方形 5">
            <a:extLst>
              <a:ext uri="{FF2B5EF4-FFF2-40B4-BE49-F238E27FC236}">
                <a16:creationId xmlns:a16="http://schemas.microsoft.com/office/drawing/2014/main" id="{B01FC89D-5783-5DFB-306F-85B3F459F512}"/>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Rectangle 8">
            <a:extLst>
              <a:ext uri="{FF2B5EF4-FFF2-40B4-BE49-F238E27FC236}">
                <a16:creationId xmlns:a16="http://schemas.microsoft.com/office/drawing/2014/main" id="{8056AC3A-47F8-198D-07B6-56E20E5DA64B}"/>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2CFAF53A-AAC5-8101-4DBD-5273E2CB17C2}"/>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 name="正方形/長方形 1">
            <a:extLst>
              <a:ext uri="{FF2B5EF4-FFF2-40B4-BE49-F238E27FC236}">
                <a16:creationId xmlns:a16="http://schemas.microsoft.com/office/drawing/2014/main" id="{F983A41E-F3B5-501F-FDA8-ED3371660FBE}"/>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314016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画像（3 点）">
  <p:cSld name="画像（3 点）">
    <p:spTree>
      <p:nvGrpSpPr>
        <p:cNvPr id="1" name="Shape 149"/>
        <p:cNvGrpSpPr/>
        <p:nvPr/>
      </p:nvGrpSpPr>
      <p:grpSpPr>
        <a:xfrm>
          <a:off x="0" y="0"/>
          <a:ext cx="0" cy="0"/>
          <a:chOff x="0" y="0"/>
          <a:chExt cx="0" cy="0"/>
        </a:xfrm>
      </p:grpSpPr>
      <p:cxnSp>
        <p:nvCxnSpPr>
          <p:cNvPr id="150" name="Google Shape;150;p29"/>
          <p:cNvCxnSpPr/>
          <p:nvPr/>
        </p:nvCxnSpPr>
        <p:spPr>
          <a:xfrm flipH="1">
            <a:off x="6095998" y="381000"/>
            <a:ext cx="1" cy="5562611"/>
          </a:xfrm>
          <a:prstGeom prst="straightConnector1">
            <a:avLst/>
          </a:prstGeom>
          <a:noFill/>
          <a:ln w="12700" cap="flat" cmpd="sng">
            <a:solidFill>
              <a:srgbClr val="9A9A9A"/>
            </a:solidFill>
            <a:prstDash val="solid"/>
            <a:miter lim="400000"/>
            <a:headEnd type="none" w="sm" len="sm"/>
            <a:tailEnd type="none" w="sm" len="sm"/>
          </a:ln>
        </p:spPr>
      </p:cxnSp>
      <p:cxnSp>
        <p:nvCxnSpPr>
          <p:cNvPr id="151" name="Google Shape;151;p29"/>
          <p:cNvCxnSpPr/>
          <p:nvPr/>
        </p:nvCxnSpPr>
        <p:spPr>
          <a:xfrm>
            <a:off x="6095998" y="3143250"/>
            <a:ext cx="5709594" cy="64"/>
          </a:xfrm>
          <a:prstGeom prst="straightConnector1">
            <a:avLst/>
          </a:prstGeom>
          <a:noFill/>
          <a:ln w="12700" cap="flat" cmpd="sng">
            <a:solidFill>
              <a:srgbClr val="9A9A9A"/>
            </a:solidFill>
            <a:prstDash val="solid"/>
            <a:miter lim="400000"/>
            <a:headEnd type="none" w="sm" len="sm"/>
            <a:tailEnd type="none" w="sm" len="sm"/>
          </a:ln>
        </p:spPr>
      </p:cxnSp>
      <p:sp>
        <p:nvSpPr>
          <p:cNvPr id="152" name="Google Shape;152;p29"/>
          <p:cNvSpPr>
            <a:spLocks noGrp="1"/>
          </p:cNvSpPr>
          <p:nvPr>
            <p:ph type="pic" idx="2"/>
          </p:nvPr>
        </p:nvSpPr>
        <p:spPr>
          <a:xfrm>
            <a:off x="406400" y="381000"/>
            <a:ext cx="5562600" cy="556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53" name="Google Shape;153;p29"/>
          <p:cNvSpPr>
            <a:spLocks noGrp="1"/>
          </p:cNvSpPr>
          <p:nvPr>
            <p:ph type="pic" idx="3"/>
          </p:nvPr>
        </p:nvSpPr>
        <p:spPr>
          <a:xfrm>
            <a:off x="6223000" y="3263900"/>
            <a:ext cx="5575300" cy="2679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54" name="Google Shape;154;p29"/>
          <p:cNvSpPr>
            <a:spLocks noGrp="1"/>
          </p:cNvSpPr>
          <p:nvPr>
            <p:ph type="pic" idx="4"/>
          </p:nvPr>
        </p:nvSpPr>
        <p:spPr>
          <a:xfrm>
            <a:off x="6223000" y="381000"/>
            <a:ext cx="5575300" cy="26543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55" name="Google Shape;155;p29"/>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4" name="Rectangle 6">
            <a:extLst>
              <a:ext uri="{FF2B5EF4-FFF2-40B4-BE49-F238E27FC236}">
                <a16:creationId xmlns:a16="http://schemas.microsoft.com/office/drawing/2014/main" id="{DF2D41F8-93A1-57F8-FCFB-834FF790BDDB}"/>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Rectangle 8">
            <a:extLst>
              <a:ext uri="{FF2B5EF4-FFF2-40B4-BE49-F238E27FC236}">
                <a16:creationId xmlns:a16="http://schemas.microsoft.com/office/drawing/2014/main" id="{00B30D61-92A6-4744-CBAE-0D458EA1594D}"/>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6" name="正方形/長方形 5">
            <a:extLst>
              <a:ext uri="{FF2B5EF4-FFF2-40B4-BE49-F238E27FC236}">
                <a16:creationId xmlns:a16="http://schemas.microsoft.com/office/drawing/2014/main" id="{FB1BD9A2-E65D-7BF2-52BE-B7C1A8F88D7B}"/>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Rectangle 8">
            <a:extLst>
              <a:ext uri="{FF2B5EF4-FFF2-40B4-BE49-F238E27FC236}">
                <a16:creationId xmlns:a16="http://schemas.microsoft.com/office/drawing/2014/main" id="{818FF62B-A26B-5D9E-FCF2-6382349AD8F5}"/>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919FE1BB-250F-05C8-82FF-6630B704AC5D}"/>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 name="正方形/長方形 1">
            <a:extLst>
              <a:ext uri="{FF2B5EF4-FFF2-40B4-BE49-F238E27FC236}">
                <a16:creationId xmlns:a16="http://schemas.microsoft.com/office/drawing/2014/main" id="{AF0B123B-396D-1C97-E5F9-F5867F5A8760}"/>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110143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sp>
        <p:nvSpPr>
          <p:cNvPr id="87" name="Google Shape;87;p17"/>
          <p:cNvSpPr txBox="1">
            <a:spLocks noGrp="1"/>
          </p:cNvSpPr>
          <p:nvPr>
            <p:ph type="body" idx="1"/>
          </p:nvPr>
        </p:nvSpPr>
        <p:spPr>
          <a:xfrm>
            <a:off x="762000" y="1067753"/>
            <a:ext cx="10668000" cy="5180647"/>
          </a:xfrm>
          <a:prstGeom prst="rect">
            <a:avLst/>
          </a:prstGeom>
          <a:noFill/>
          <a:ln>
            <a:noFill/>
          </a:ln>
        </p:spPr>
        <p:txBody>
          <a:bodyPr spcFirstLastPara="1" wrap="square" lIns="63500" tIns="63500" rIns="63500" bIns="63500" anchor="t" anchorCtr="0">
            <a:noAutofit/>
          </a:bodyPr>
          <a:lstStyle>
            <a:lvl1pPr marL="457200" marR="0" lvl="0"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1pPr>
            <a:lvl2pPr marL="914400" marR="0" lvl="1"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2pPr>
            <a:lvl3pPr marL="1371600" marR="0" lvl="2"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3pPr>
            <a:lvl4pPr marL="1828800" marR="0" lvl="3"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4pPr>
            <a:lvl5pPr marL="2286000" marR="0" lvl="4"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5pPr>
            <a:lvl6pPr marL="2743200" marR="0" lvl="5"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6pPr>
            <a:lvl7pPr marL="3200400" marR="0" lvl="6"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7pPr>
            <a:lvl8pPr marL="3657600" marR="0" lvl="7"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8pPr>
            <a:lvl9pPr marL="4114800" marR="0" lvl="8"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9pPr>
          </a:lstStyle>
          <a:p>
            <a:endParaRPr dirty="0"/>
          </a:p>
        </p:txBody>
      </p:sp>
    </p:spTree>
    <p:extLst>
      <p:ext uri="{BB962C8B-B14F-4D97-AF65-F5344CB8AC3E}">
        <p14:creationId xmlns:p14="http://schemas.microsoft.com/office/powerpoint/2010/main" val="2903169711"/>
      </p:ext>
    </p:extLst>
  </p:cSld>
  <p:clrMap bg1="lt1" tx1="dk1" bg2="dk2" tx2="lt2" accent1="accent1" accent2="accent2" accent3="accent3" accent4="accent4" accent5="accent5" accent6="accent6" hlink="hlink" folHlink="folHlink"/>
  <p:sldLayoutIdLst>
    <p:sldLayoutId id="2147483672"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ct val="100000"/>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1" name="Google Shape;181;p1"/>
          <p:cNvSpPr txBox="1"/>
          <p:nvPr/>
        </p:nvSpPr>
        <p:spPr>
          <a:xfrm>
            <a:off x="1227668" y="2778601"/>
            <a:ext cx="9292398" cy="1061809"/>
          </a:xfrm>
          <a:prstGeom prst="rect">
            <a:avLst/>
          </a:prstGeom>
          <a:solidFill>
            <a:schemeClr val="bg1">
              <a:lumMod val="95000"/>
            </a:schemeClr>
          </a:solidFill>
          <a:ln>
            <a:solidFill>
              <a:schemeClr val="bg2">
                <a:lumMod val="75000"/>
              </a:schemeClr>
            </a:solidFill>
          </a:ln>
        </p:spPr>
        <p:txBody>
          <a:bodyPr spcFirstLastPara="1" wrap="square" lIns="45713" tIns="22850" rIns="45713" bIns="22850" anchor="t" anchorCtr="0">
            <a:spAutoFit/>
          </a:bodyPr>
          <a:lstStyle/>
          <a:p>
            <a:pPr marL="0" marR="0" lvl="0" indent="0" algn="ctr" defTabSz="457200" rtl="0" eaLnBrk="1" fontAlgn="auto" latinLnBrk="0" hangingPunct="1">
              <a:lnSpc>
                <a:spcPct val="100000"/>
              </a:lnSpc>
              <a:spcBef>
                <a:spcPts val="0"/>
              </a:spcBef>
              <a:spcAft>
                <a:spcPts val="0"/>
              </a:spcAft>
              <a:buClr>
                <a:srgbClr val="000000"/>
              </a:buClr>
              <a:buSzPts val="6600"/>
              <a:buFontTx/>
              <a:buNone/>
              <a:tabLst/>
              <a:defRPr/>
            </a:pPr>
            <a:r>
              <a:rPr kumimoji="0" lang="en-US" altLang="ja-JP" sz="3300" b="0" i="0" u="none" strike="noStrike" kern="0" cap="none" spc="0" normalizeH="0" noProof="0" dirty="0">
                <a:ln>
                  <a:noFill/>
                </a:ln>
                <a:solidFill>
                  <a:srgbClr val="424242"/>
                </a:solidFill>
                <a:effectLst/>
                <a:uLnTx/>
                <a:uFillTx/>
                <a:latin typeface="Arial" panose="020B0604020202020204" pitchFamily="34" charset="0"/>
                <a:ea typeface="Calibri"/>
                <a:cs typeface="Calibri"/>
                <a:sym typeface="Calibri"/>
              </a:rPr>
              <a:t>Layout of User Forms </a:t>
            </a:r>
            <a:br>
              <a:rPr kumimoji="0" lang="en-US" altLang="ja-JP" sz="3300" b="0" i="0" u="none" strike="noStrike" kern="0" cap="none" spc="0" normalizeH="0" noProof="0" dirty="0">
                <a:ln>
                  <a:noFill/>
                </a:ln>
                <a:solidFill>
                  <a:srgbClr val="424242"/>
                </a:solidFill>
                <a:effectLst/>
                <a:uLnTx/>
                <a:uFillTx/>
                <a:latin typeface="Arial" panose="020B0604020202020204" pitchFamily="34" charset="0"/>
                <a:ea typeface="Calibri"/>
                <a:cs typeface="Calibri"/>
                <a:sym typeface="Calibri"/>
              </a:rPr>
            </a:br>
            <a:r>
              <a:rPr kumimoji="0" lang="en-US" altLang="ja-JP" sz="3300" b="0" i="0" u="none" strike="noStrike" kern="0" cap="none" spc="0" normalizeH="0" noProof="0" dirty="0">
                <a:ln>
                  <a:noFill/>
                </a:ln>
                <a:solidFill>
                  <a:srgbClr val="424242"/>
                </a:solidFill>
                <a:effectLst/>
                <a:uLnTx/>
                <a:uFillTx/>
                <a:latin typeface="Arial" panose="020B0604020202020204" pitchFamily="34" charset="0"/>
                <a:ea typeface="Calibri"/>
                <a:cs typeface="Calibri"/>
                <a:sym typeface="Calibri"/>
              </a:rPr>
              <a:t>in the Input Tools</a:t>
            </a:r>
            <a:endParaRPr kumimoji="0" lang="ja-JP" altLang="en-US" sz="700" b="0" i="0" u="none" strike="noStrike" kern="0" cap="none" spc="0" normalizeH="0" noProof="0" dirty="0">
              <a:ln>
                <a:noFill/>
              </a:ln>
              <a:solidFill>
                <a:srgbClr val="424242"/>
              </a:solidFill>
              <a:effectLst/>
              <a:uLnTx/>
              <a:uFillTx/>
              <a:latin typeface="Arial" panose="020B0604020202020204" pitchFamily="34" charset="0"/>
              <a:ea typeface="+mn-ea"/>
              <a:cs typeface="Arial"/>
              <a:sym typeface="Arial"/>
            </a:endParaRPr>
          </a:p>
        </p:txBody>
      </p:sp>
      <p:sp>
        <p:nvSpPr>
          <p:cNvPr id="10" name="Google Shape;179;p1">
            <a:extLst>
              <a:ext uri="{FF2B5EF4-FFF2-40B4-BE49-F238E27FC236}">
                <a16:creationId xmlns:a16="http://schemas.microsoft.com/office/drawing/2014/main" id="{9FD86220-9CDA-4282-15A1-70B069886761}"/>
              </a:ext>
            </a:extLst>
          </p:cNvPr>
          <p:cNvSpPr txBox="1">
            <a:spLocks noGrp="1"/>
          </p:cNvSpPr>
          <p:nvPr>
            <p:ph type="subTitle" idx="1"/>
          </p:nvPr>
        </p:nvSpPr>
        <p:spPr>
          <a:xfrm>
            <a:off x="1625402" y="4517743"/>
            <a:ext cx="8690484" cy="2050547"/>
          </a:xfrm>
          <a:prstGeom prst="rect">
            <a:avLst/>
          </a:prstGeom>
          <a:noFill/>
          <a:ln>
            <a:noFill/>
          </a:ln>
        </p:spPr>
        <p:txBody>
          <a:bodyPr spcFirstLastPara="1" wrap="square" lIns="45713" tIns="22850" rIns="45713" bIns="22850" anchor="t" anchorCtr="0">
            <a:normAutofit/>
          </a:bodyPr>
          <a:lstStyle/>
          <a:p>
            <a:pPr marL="0" indent="0">
              <a:buClr>
                <a:srgbClr val="3A3838"/>
              </a:buClr>
              <a:buSzPts val="5000"/>
            </a:pPr>
            <a:r>
              <a:rPr lang="en-US" altLang="ja-JP" dirty="0">
                <a:solidFill>
                  <a:srgbClr val="3A3838"/>
                </a:solidFill>
                <a:latin typeface="Arial" panose="020B0604020202020204" pitchFamily="34" charset="0"/>
                <a:ea typeface="Calibri"/>
                <a:cs typeface="Calibri"/>
                <a:sym typeface="Calibri"/>
              </a:rPr>
              <a:t>About the placement of each control </a:t>
            </a:r>
            <a:br>
              <a:rPr lang="en-US" altLang="ja-JP" dirty="0">
                <a:solidFill>
                  <a:srgbClr val="3A3838"/>
                </a:solidFill>
                <a:latin typeface="Arial" panose="020B0604020202020204" pitchFamily="34" charset="0"/>
                <a:ea typeface="Calibri"/>
                <a:cs typeface="Calibri"/>
                <a:sym typeface="Calibri"/>
              </a:rPr>
            </a:br>
            <a:r>
              <a:rPr lang="en-US" altLang="ja-JP" dirty="0">
                <a:solidFill>
                  <a:srgbClr val="3A3838"/>
                </a:solidFill>
                <a:latin typeface="Arial" panose="020B0604020202020204" pitchFamily="34" charset="0"/>
                <a:ea typeface="Calibri"/>
                <a:cs typeface="Calibri"/>
                <a:sym typeface="Calibri"/>
              </a:rPr>
              <a:t>and the object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(Outcome tab: Continuous)</a:t>
            </a:r>
            <a:endParaRPr lang="ja-JP" altLang="en-US" sz="3300" dirty="0">
              <a:solidFill>
                <a:srgbClr val="424242"/>
              </a:solidFill>
            </a:endParaRPr>
          </a:p>
        </p:txBody>
      </p:sp>
      <p:pic>
        <p:nvPicPr>
          <p:cNvPr id="5" name="図 4">
            <a:extLst>
              <a:ext uri="{FF2B5EF4-FFF2-40B4-BE49-F238E27FC236}">
                <a16:creationId xmlns:a16="http://schemas.microsoft.com/office/drawing/2014/main" id="{90A3E824-DB8A-291B-5DA5-7892C19326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92840" y="1044000"/>
            <a:ext cx="7606320" cy="5400000"/>
          </a:xfrm>
          <a:prstGeom prst="rect">
            <a:avLst/>
          </a:prstGeom>
        </p:spPr>
      </p:pic>
      <p:cxnSp>
        <p:nvCxnSpPr>
          <p:cNvPr id="6" name="直線コネクタ 5">
            <a:extLst>
              <a:ext uri="{FF2B5EF4-FFF2-40B4-BE49-F238E27FC236}">
                <a16:creationId xmlns:a16="http://schemas.microsoft.com/office/drawing/2014/main" id="{948F32B6-01F5-6B99-7024-B3571544A001}"/>
              </a:ext>
            </a:extLst>
          </p:cNvPr>
          <p:cNvCxnSpPr/>
          <p:nvPr/>
        </p:nvCxnSpPr>
        <p:spPr>
          <a:xfrm>
            <a:off x="2451594"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0A2ADA4-45A6-05C9-4869-EE64FABAEF56}"/>
              </a:ext>
            </a:extLst>
          </p:cNvPr>
          <p:cNvCxnSpPr>
            <a:cxnSpLocks/>
          </p:cNvCxnSpPr>
          <p:nvPr/>
        </p:nvCxnSpPr>
        <p:spPr>
          <a:xfrm>
            <a:off x="3675874" y="1532255"/>
            <a:ext cx="0" cy="193230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F93DD7-8CB4-AEBD-76F0-9893C48A9D63}"/>
              </a:ext>
            </a:extLst>
          </p:cNvPr>
          <p:cNvCxnSpPr/>
          <p:nvPr/>
        </p:nvCxnSpPr>
        <p:spPr>
          <a:xfrm>
            <a:off x="6444474"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29B452B-4336-4DBA-C439-11F6A0F5E07F}"/>
              </a:ext>
            </a:extLst>
          </p:cNvPr>
          <p:cNvCxnSpPr/>
          <p:nvPr/>
        </p:nvCxnSpPr>
        <p:spPr>
          <a:xfrm>
            <a:off x="6586714"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5FDF618-35AD-BEC9-7A11-449B0D8B6996}"/>
              </a:ext>
            </a:extLst>
          </p:cNvPr>
          <p:cNvCxnSpPr/>
          <p:nvPr/>
        </p:nvCxnSpPr>
        <p:spPr>
          <a:xfrm>
            <a:off x="8055680"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3F9EDA9-8BEF-C4B3-AB6E-0C50530B5D29}"/>
              </a:ext>
            </a:extLst>
          </p:cNvPr>
          <p:cNvCxnSpPr>
            <a:cxnSpLocks/>
          </p:cNvCxnSpPr>
          <p:nvPr/>
        </p:nvCxnSpPr>
        <p:spPr>
          <a:xfrm>
            <a:off x="3828274" y="1532255"/>
            <a:ext cx="0" cy="193230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5C1017D-99CD-D4C9-A67C-640CA00E32D2}"/>
              </a:ext>
            </a:extLst>
          </p:cNvPr>
          <p:cNvCxnSpPr>
            <a:cxnSpLocks/>
          </p:cNvCxnSpPr>
          <p:nvPr/>
        </p:nvCxnSpPr>
        <p:spPr>
          <a:xfrm>
            <a:off x="5057634" y="1532255"/>
            <a:ext cx="0" cy="193230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A9696A6-5996-8343-6633-A51A96149617}"/>
              </a:ext>
            </a:extLst>
          </p:cNvPr>
          <p:cNvCxnSpPr>
            <a:cxnSpLocks/>
          </p:cNvCxnSpPr>
          <p:nvPr/>
        </p:nvCxnSpPr>
        <p:spPr>
          <a:xfrm>
            <a:off x="5210034" y="1532255"/>
            <a:ext cx="0" cy="193230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2E17B4F-B676-E2B3-D4BE-B923387BB5F6}"/>
              </a:ext>
            </a:extLst>
          </p:cNvPr>
          <p:cNvCxnSpPr>
            <a:cxnSpLocks/>
          </p:cNvCxnSpPr>
          <p:nvPr/>
        </p:nvCxnSpPr>
        <p:spPr>
          <a:xfrm>
            <a:off x="4361674" y="3619500"/>
            <a:ext cx="0" cy="28321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E8C3171-64B5-E8F0-3782-559B42DD0D3C}"/>
              </a:ext>
            </a:extLst>
          </p:cNvPr>
          <p:cNvCxnSpPr>
            <a:cxnSpLocks/>
          </p:cNvCxnSpPr>
          <p:nvPr/>
        </p:nvCxnSpPr>
        <p:spPr>
          <a:xfrm>
            <a:off x="4529314" y="3602567"/>
            <a:ext cx="0" cy="2861733"/>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F219772-5D8A-1A4B-30AF-E33C616D1AD7}"/>
              </a:ext>
            </a:extLst>
          </p:cNvPr>
          <p:cNvCxnSpPr>
            <a:cxnSpLocks/>
          </p:cNvCxnSpPr>
          <p:nvPr/>
        </p:nvCxnSpPr>
        <p:spPr>
          <a:xfrm>
            <a:off x="2280857" y="168177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E04002F-C6D1-BDFF-8695-43E0900F49B6}"/>
              </a:ext>
            </a:extLst>
          </p:cNvPr>
          <p:cNvCxnSpPr>
            <a:cxnSpLocks/>
          </p:cNvCxnSpPr>
          <p:nvPr/>
        </p:nvCxnSpPr>
        <p:spPr>
          <a:xfrm>
            <a:off x="2280857" y="181893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CA03BE-549D-3C2B-22D9-14B0C570F33A}"/>
              </a:ext>
            </a:extLst>
          </p:cNvPr>
          <p:cNvCxnSpPr>
            <a:cxnSpLocks/>
          </p:cNvCxnSpPr>
          <p:nvPr/>
        </p:nvCxnSpPr>
        <p:spPr>
          <a:xfrm>
            <a:off x="2280857" y="189513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44685E3A-0742-7B42-6C10-DAB0988A7C1E}"/>
              </a:ext>
            </a:extLst>
          </p:cNvPr>
          <p:cNvCxnSpPr>
            <a:cxnSpLocks/>
          </p:cNvCxnSpPr>
          <p:nvPr/>
        </p:nvCxnSpPr>
        <p:spPr>
          <a:xfrm>
            <a:off x="2280857" y="201705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351670A-7C57-48C0-4CEC-89676E877E0D}"/>
              </a:ext>
            </a:extLst>
          </p:cNvPr>
          <p:cNvCxnSpPr>
            <a:cxnSpLocks/>
          </p:cNvCxnSpPr>
          <p:nvPr/>
        </p:nvCxnSpPr>
        <p:spPr>
          <a:xfrm>
            <a:off x="2280857" y="210849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DC0FE27E-44F6-58BB-8A83-AB62B319E11C}"/>
              </a:ext>
            </a:extLst>
          </p:cNvPr>
          <p:cNvCxnSpPr>
            <a:cxnSpLocks/>
          </p:cNvCxnSpPr>
          <p:nvPr/>
        </p:nvCxnSpPr>
        <p:spPr>
          <a:xfrm>
            <a:off x="2280857" y="222025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5CA0327C-D206-FF42-9F2F-A87EA93838B1}"/>
              </a:ext>
            </a:extLst>
          </p:cNvPr>
          <p:cNvCxnSpPr>
            <a:cxnSpLocks/>
          </p:cNvCxnSpPr>
          <p:nvPr/>
        </p:nvCxnSpPr>
        <p:spPr>
          <a:xfrm>
            <a:off x="2280857" y="231169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4C66191-8DB2-5997-E2D3-EEC59F22E06D}"/>
              </a:ext>
            </a:extLst>
          </p:cNvPr>
          <p:cNvCxnSpPr>
            <a:cxnSpLocks/>
          </p:cNvCxnSpPr>
          <p:nvPr/>
        </p:nvCxnSpPr>
        <p:spPr>
          <a:xfrm>
            <a:off x="2280857" y="244377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39A5B64-C813-0D84-FA79-50D72137A3EC}"/>
              </a:ext>
            </a:extLst>
          </p:cNvPr>
          <p:cNvCxnSpPr>
            <a:cxnSpLocks/>
          </p:cNvCxnSpPr>
          <p:nvPr/>
        </p:nvCxnSpPr>
        <p:spPr>
          <a:xfrm>
            <a:off x="2280857" y="263935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EC52426-BF4F-09DE-7973-CFC85612B975}"/>
              </a:ext>
            </a:extLst>
          </p:cNvPr>
          <p:cNvCxnSpPr>
            <a:cxnSpLocks/>
          </p:cNvCxnSpPr>
          <p:nvPr/>
        </p:nvCxnSpPr>
        <p:spPr>
          <a:xfrm>
            <a:off x="2280857" y="272190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DF107B5-6901-1079-C877-D8BFBE04353A}"/>
              </a:ext>
            </a:extLst>
          </p:cNvPr>
          <p:cNvCxnSpPr>
            <a:cxnSpLocks/>
          </p:cNvCxnSpPr>
          <p:nvPr/>
        </p:nvCxnSpPr>
        <p:spPr>
          <a:xfrm>
            <a:off x="2280857" y="286160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3ECF0220-F389-3922-9AE8-878631C1D541}"/>
              </a:ext>
            </a:extLst>
          </p:cNvPr>
          <p:cNvCxnSpPr>
            <a:cxnSpLocks/>
          </p:cNvCxnSpPr>
          <p:nvPr/>
        </p:nvCxnSpPr>
        <p:spPr>
          <a:xfrm>
            <a:off x="2280857" y="305972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F4871B9-8EA3-7A9F-3FA7-7FA02E03D357}"/>
              </a:ext>
            </a:extLst>
          </p:cNvPr>
          <p:cNvCxnSpPr>
            <a:cxnSpLocks/>
          </p:cNvCxnSpPr>
          <p:nvPr/>
        </p:nvCxnSpPr>
        <p:spPr>
          <a:xfrm>
            <a:off x="2280857" y="314608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9D43DC1C-64C7-BD71-38B8-C3F7D66CC033}"/>
              </a:ext>
            </a:extLst>
          </p:cNvPr>
          <p:cNvCxnSpPr>
            <a:cxnSpLocks/>
          </p:cNvCxnSpPr>
          <p:nvPr/>
        </p:nvCxnSpPr>
        <p:spPr>
          <a:xfrm>
            <a:off x="2280857" y="328832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68E4230-2E63-5FBB-ACB7-C967871316FD}"/>
              </a:ext>
            </a:extLst>
          </p:cNvPr>
          <p:cNvCxnSpPr>
            <a:cxnSpLocks/>
          </p:cNvCxnSpPr>
          <p:nvPr/>
        </p:nvCxnSpPr>
        <p:spPr>
          <a:xfrm>
            <a:off x="2280857" y="346612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08B704A-2926-F150-D8E1-BEC8766431CC}"/>
              </a:ext>
            </a:extLst>
          </p:cNvPr>
          <p:cNvCxnSpPr>
            <a:cxnSpLocks/>
          </p:cNvCxnSpPr>
          <p:nvPr/>
        </p:nvCxnSpPr>
        <p:spPr>
          <a:xfrm>
            <a:off x="2280857" y="361852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0B1608C6-D8C1-A5E6-2F3F-976CC0CACE9E}"/>
              </a:ext>
            </a:extLst>
          </p:cNvPr>
          <p:cNvCxnSpPr>
            <a:cxnSpLocks/>
          </p:cNvCxnSpPr>
          <p:nvPr/>
        </p:nvCxnSpPr>
        <p:spPr>
          <a:xfrm>
            <a:off x="2280857" y="377600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F26B4963-C0F0-3CBE-9438-1696CA6C1255}"/>
              </a:ext>
            </a:extLst>
          </p:cNvPr>
          <p:cNvCxnSpPr>
            <a:cxnSpLocks/>
          </p:cNvCxnSpPr>
          <p:nvPr/>
        </p:nvCxnSpPr>
        <p:spPr>
          <a:xfrm>
            <a:off x="2280857" y="396904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38D8DADE-36B4-3B1E-69BC-96401F34DDC5}"/>
              </a:ext>
            </a:extLst>
          </p:cNvPr>
          <p:cNvSpPr txBox="1"/>
          <p:nvPr/>
        </p:nvSpPr>
        <p:spPr>
          <a:xfrm>
            <a:off x="2179638" y="165520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9B243F01-5E84-C310-762B-1EC5FB9C9460}"/>
              </a:ext>
            </a:extLst>
          </p:cNvPr>
          <p:cNvSpPr txBox="1"/>
          <p:nvPr/>
        </p:nvSpPr>
        <p:spPr>
          <a:xfrm>
            <a:off x="2179638" y="1796494"/>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2" name="テキスト ボックス 51">
            <a:extLst>
              <a:ext uri="{FF2B5EF4-FFF2-40B4-BE49-F238E27FC236}">
                <a16:creationId xmlns:a16="http://schemas.microsoft.com/office/drawing/2014/main" id="{0C97871F-1F3C-0F5C-DBD2-5C6AB221627A}"/>
              </a:ext>
            </a:extLst>
          </p:cNvPr>
          <p:cNvSpPr txBox="1"/>
          <p:nvPr/>
        </p:nvSpPr>
        <p:spPr>
          <a:xfrm>
            <a:off x="2179638" y="1867932"/>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3" name="テキスト ボックス 52">
            <a:extLst>
              <a:ext uri="{FF2B5EF4-FFF2-40B4-BE49-F238E27FC236}">
                <a16:creationId xmlns:a16="http://schemas.microsoft.com/office/drawing/2014/main" id="{16527C1B-EAEA-964C-4729-A52D5BA189F4}"/>
              </a:ext>
            </a:extLst>
          </p:cNvPr>
          <p:cNvSpPr txBox="1"/>
          <p:nvPr/>
        </p:nvSpPr>
        <p:spPr>
          <a:xfrm>
            <a:off x="2179638" y="199810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4" name="テキスト ボックス 53">
            <a:extLst>
              <a:ext uri="{FF2B5EF4-FFF2-40B4-BE49-F238E27FC236}">
                <a16:creationId xmlns:a16="http://schemas.microsoft.com/office/drawing/2014/main" id="{B5EF3D08-0BBC-38D2-FFBB-C123F1445F45}"/>
              </a:ext>
            </a:extLst>
          </p:cNvPr>
          <p:cNvSpPr txBox="1"/>
          <p:nvPr/>
        </p:nvSpPr>
        <p:spPr>
          <a:xfrm>
            <a:off x="2179638" y="208224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55" name="テキスト ボックス 54">
            <a:extLst>
              <a:ext uri="{FF2B5EF4-FFF2-40B4-BE49-F238E27FC236}">
                <a16:creationId xmlns:a16="http://schemas.microsoft.com/office/drawing/2014/main" id="{CCF00385-F284-40EE-2CF2-97DB66CE00E4}"/>
              </a:ext>
            </a:extLst>
          </p:cNvPr>
          <p:cNvSpPr txBox="1"/>
          <p:nvPr/>
        </p:nvSpPr>
        <p:spPr>
          <a:xfrm>
            <a:off x="2179638" y="220289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56" name="テキスト ボックス 55">
            <a:extLst>
              <a:ext uri="{FF2B5EF4-FFF2-40B4-BE49-F238E27FC236}">
                <a16:creationId xmlns:a16="http://schemas.microsoft.com/office/drawing/2014/main" id="{01592A22-A6FE-124B-FC3B-7EE0CC5F2DDF}"/>
              </a:ext>
            </a:extLst>
          </p:cNvPr>
          <p:cNvSpPr txBox="1"/>
          <p:nvPr/>
        </p:nvSpPr>
        <p:spPr>
          <a:xfrm>
            <a:off x="2179638" y="228703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55</a:t>
            </a:r>
          </a:p>
        </p:txBody>
      </p:sp>
      <p:sp>
        <p:nvSpPr>
          <p:cNvPr id="57" name="テキスト ボックス 56">
            <a:extLst>
              <a:ext uri="{FF2B5EF4-FFF2-40B4-BE49-F238E27FC236}">
                <a16:creationId xmlns:a16="http://schemas.microsoft.com/office/drawing/2014/main" id="{E93CBE8A-3E63-2ED4-A307-7C27D7BD9BF6}"/>
              </a:ext>
            </a:extLst>
          </p:cNvPr>
          <p:cNvSpPr txBox="1"/>
          <p:nvPr/>
        </p:nvSpPr>
        <p:spPr>
          <a:xfrm>
            <a:off x="2179638" y="2421970"/>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a:t>
            </a:r>
          </a:p>
        </p:txBody>
      </p:sp>
      <p:sp>
        <p:nvSpPr>
          <p:cNvPr id="58" name="テキスト ボックス 57">
            <a:extLst>
              <a:ext uri="{FF2B5EF4-FFF2-40B4-BE49-F238E27FC236}">
                <a16:creationId xmlns:a16="http://schemas.microsoft.com/office/drawing/2014/main" id="{24BF7213-FE48-FFA9-BC23-FDA54FD71C9C}"/>
              </a:ext>
            </a:extLst>
          </p:cNvPr>
          <p:cNvSpPr txBox="1"/>
          <p:nvPr/>
        </p:nvSpPr>
        <p:spPr>
          <a:xfrm>
            <a:off x="2179638" y="261723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9" name="テキスト ボックス 58">
            <a:extLst>
              <a:ext uri="{FF2B5EF4-FFF2-40B4-BE49-F238E27FC236}">
                <a16:creationId xmlns:a16="http://schemas.microsoft.com/office/drawing/2014/main" id="{13D5AD9B-5E82-8942-A3DC-78AB7DF79149}"/>
              </a:ext>
            </a:extLst>
          </p:cNvPr>
          <p:cNvSpPr txBox="1"/>
          <p:nvPr/>
        </p:nvSpPr>
        <p:spPr>
          <a:xfrm>
            <a:off x="2179638" y="270295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0" name="テキスト ボックス 59">
            <a:extLst>
              <a:ext uri="{FF2B5EF4-FFF2-40B4-BE49-F238E27FC236}">
                <a16:creationId xmlns:a16="http://schemas.microsoft.com/office/drawing/2014/main" id="{504C4D97-E63A-8B71-4F6F-24030C8A6B3D}"/>
              </a:ext>
            </a:extLst>
          </p:cNvPr>
          <p:cNvSpPr txBox="1"/>
          <p:nvPr/>
        </p:nvSpPr>
        <p:spPr>
          <a:xfrm>
            <a:off x="2179638" y="284107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5A800C3B-6363-5DD7-32DF-B3A4FC370135}"/>
              </a:ext>
            </a:extLst>
          </p:cNvPr>
          <p:cNvSpPr txBox="1"/>
          <p:nvPr/>
        </p:nvSpPr>
        <p:spPr>
          <a:xfrm>
            <a:off x="2179638" y="302680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2" name="テキスト ボックス 61">
            <a:extLst>
              <a:ext uri="{FF2B5EF4-FFF2-40B4-BE49-F238E27FC236}">
                <a16:creationId xmlns:a16="http://schemas.microsoft.com/office/drawing/2014/main" id="{7B95CB04-0D92-A3D0-7C79-A447CDB8B6D9}"/>
              </a:ext>
            </a:extLst>
          </p:cNvPr>
          <p:cNvSpPr txBox="1"/>
          <p:nvPr/>
        </p:nvSpPr>
        <p:spPr>
          <a:xfrm>
            <a:off x="2179638" y="312999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115</a:t>
            </a:r>
          </a:p>
        </p:txBody>
      </p:sp>
      <p:sp>
        <p:nvSpPr>
          <p:cNvPr id="63" name="テキスト ボックス 62">
            <a:extLst>
              <a:ext uri="{FF2B5EF4-FFF2-40B4-BE49-F238E27FC236}">
                <a16:creationId xmlns:a16="http://schemas.microsoft.com/office/drawing/2014/main" id="{C5FA55F9-F80F-17EA-DD28-B7F2E48CAC87}"/>
              </a:ext>
            </a:extLst>
          </p:cNvPr>
          <p:cNvSpPr txBox="1"/>
          <p:nvPr/>
        </p:nvSpPr>
        <p:spPr>
          <a:xfrm>
            <a:off x="2179638" y="326026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125</a:t>
            </a:r>
          </a:p>
        </p:txBody>
      </p:sp>
      <p:sp>
        <p:nvSpPr>
          <p:cNvPr id="64" name="テキスト ボックス 63">
            <a:extLst>
              <a:ext uri="{FF2B5EF4-FFF2-40B4-BE49-F238E27FC236}">
                <a16:creationId xmlns:a16="http://schemas.microsoft.com/office/drawing/2014/main" id="{937B265B-1809-0F6C-DB40-A10534BD2A72}"/>
              </a:ext>
            </a:extLst>
          </p:cNvPr>
          <p:cNvSpPr txBox="1"/>
          <p:nvPr/>
        </p:nvSpPr>
        <p:spPr>
          <a:xfrm>
            <a:off x="2179638" y="344282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140</a:t>
            </a:r>
          </a:p>
        </p:txBody>
      </p:sp>
      <p:sp>
        <p:nvSpPr>
          <p:cNvPr id="65" name="テキスト ボックス 64">
            <a:extLst>
              <a:ext uri="{FF2B5EF4-FFF2-40B4-BE49-F238E27FC236}">
                <a16:creationId xmlns:a16="http://schemas.microsoft.com/office/drawing/2014/main" id="{52E60612-925A-9A61-F50C-87C16039CFFB}"/>
              </a:ext>
            </a:extLst>
          </p:cNvPr>
          <p:cNvSpPr txBox="1"/>
          <p:nvPr/>
        </p:nvSpPr>
        <p:spPr>
          <a:xfrm>
            <a:off x="2179638" y="360475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150</a:t>
            </a:r>
          </a:p>
        </p:txBody>
      </p:sp>
      <p:sp>
        <p:nvSpPr>
          <p:cNvPr id="66" name="テキスト ボックス 65">
            <a:extLst>
              <a:ext uri="{FF2B5EF4-FFF2-40B4-BE49-F238E27FC236}">
                <a16:creationId xmlns:a16="http://schemas.microsoft.com/office/drawing/2014/main" id="{D35FA885-1A90-19BE-45C9-531D052EC4BA}"/>
              </a:ext>
            </a:extLst>
          </p:cNvPr>
          <p:cNvSpPr txBox="1"/>
          <p:nvPr/>
        </p:nvSpPr>
        <p:spPr>
          <a:xfrm>
            <a:off x="2179638" y="374921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160</a:t>
            </a:r>
          </a:p>
        </p:txBody>
      </p:sp>
      <p:sp>
        <p:nvSpPr>
          <p:cNvPr id="67" name="テキスト ボックス 66">
            <a:extLst>
              <a:ext uri="{FF2B5EF4-FFF2-40B4-BE49-F238E27FC236}">
                <a16:creationId xmlns:a16="http://schemas.microsoft.com/office/drawing/2014/main" id="{70EC2541-7880-E3C9-27EB-CE9FDF775776}"/>
              </a:ext>
            </a:extLst>
          </p:cNvPr>
          <p:cNvSpPr txBox="1"/>
          <p:nvPr/>
        </p:nvSpPr>
        <p:spPr>
          <a:xfrm>
            <a:off x="2179638" y="395241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68" name="テキスト ボックス 67">
            <a:extLst>
              <a:ext uri="{FF2B5EF4-FFF2-40B4-BE49-F238E27FC236}">
                <a16:creationId xmlns:a16="http://schemas.microsoft.com/office/drawing/2014/main" id="{1E18E6EA-4205-3480-62C7-6A0E8E61364C}"/>
              </a:ext>
            </a:extLst>
          </p:cNvPr>
          <p:cNvSpPr txBox="1"/>
          <p:nvPr/>
        </p:nvSpPr>
        <p:spPr>
          <a:xfrm>
            <a:off x="9909707" y="165520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9" name="テキスト ボックス 68">
            <a:extLst>
              <a:ext uri="{FF2B5EF4-FFF2-40B4-BE49-F238E27FC236}">
                <a16:creationId xmlns:a16="http://schemas.microsoft.com/office/drawing/2014/main" id="{FFBDCDEE-743C-05E4-FCE2-3082F173D476}"/>
              </a:ext>
            </a:extLst>
          </p:cNvPr>
          <p:cNvSpPr txBox="1"/>
          <p:nvPr/>
        </p:nvSpPr>
        <p:spPr>
          <a:xfrm>
            <a:off x="9909707" y="1796494"/>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0" name="テキスト ボックス 69">
            <a:extLst>
              <a:ext uri="{FF2B5EF4-FFF2-40B4-BE49-F238E27FC236}">
                <a16:creationId xmlns:a16="http://schemas.microsoft.com/office/drawing/2014/main" id="{6897FFC8-2AD1-34B9-EA38-75173A7EAE9B}"/>
              </a:ext>
            </a:extLst>
          </p:cNvPr>
          <p:cNvSpPr txBox="1"/>
          <p:nvPr/>
        </p:nvSpPr>
        <p:spPr>
          <a:xfrm>
            <a:off x="9909707" y="1867932"/>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1" name="テキスト ボックス 70">
            <a:extLst>
              <a:ext uri="{FF2B5EF4-FFF2-40B4-BE49-F238E27FC236}">
                <a16:creationId xmlns:a16="http://schemas.microsoft.com/office/drawing/2014/main" id="{8ECA2767-BB29-3D6F-6C3E-26486AF92ABE}"/>
              </a:ext>
            </a:extLst>
          </p:cNvPr>
          <p:cNvSpPr txBox="1"/>
          <p:nvPr/>
        </p:nvSpPr>
        <p:spPr>
          <a:xfrm>
            <a:off x="9909707" y="199810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2" name="テキスト ボックス 71">
            <a:extLst>
              <a:ext uri="{FF2B5EF4-FFF2-40B4-BE49-F238E27FC236}">
                <a16:creationId xmlns:a16="http://schemas.microsoft.com/office/drawing/2014/main" id="{950BC095-B4F9-2A1B-AAE0-02E81867C9DD}"/>
              </a:ext>
            </a:extLst>
          </p:cNvPr>
          <p:cNvSpPr txBox="1"/>
          <p:nvPr/>
        </p:nvSpPr>
        <p:spPr>
          <a:xfrm>
            <a:off x="9909707" y="208224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73" name="テキスト ボックス 72">
            <a:extLst>
              <a:ext uri="{FF2B5EF4-FFF2-40B4-BE49-F238E27FC236}">
                <a16:creationId xmlns:a16="http://schemas.microsoft.com/office/drawing/2014/main" id="{E5A32690-7CB7-3123-CF26-E6AF34DDC19F}"/>
              </a:ext>
            </a:extLst>
          </p:cNvPr>
          <p:cNvSpPr txBox="1"/>
          <p:nvPr/>
        </p:nvSpPr>
        <p:spPr>
          <a:xfrm>
            <a:off x="9909707" y="220289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74" name="テキスト ボックス 73">
            <a:extLst>
              <a:ext uri="{FF2B5EF4-FFF2-40B4-BE49-F238E27FC236}">
                <a16:creationId xmlns:a16="http://schemas.microsoft.com/office/drawing/2014/main" id="{71EC3E0B-F903-57A0-6696-1CA08A86A610}"/>
              </a:ext>
            </a:extLst>
          </p:cNvPr>
          <p:cNvSpPr txBox="1"/>
          <p:nvPr/>
        </p:nvSpPr>
        <p:spPr>
          <a:xfrm>
            <a:off x="9909707" y="228703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55</a:t>
            </a:r>
          </a:p>
        </p:txBody>
      </p:sp>
      <p:sp>
        <p:nvSpPr>
          <p:cNvPr id="75" name="テキスト ボックス 74">
            <a:extLst>
              <a:ext uri="{FF2B5EF4-FFF2-40B4-BE49-F238E27FC236}">
                <a16:creationId xmlns:a16="http://schemas.microsoft.com/office/drawing/2014/main" id="{52276229-919B-8E79-DC6C-F84EF904D062}"/>
              </a:ext>
            </a:extLst>
          </p:cNvPr>
          <p:cNvSpPr txBox="1"/>
          <p:nvPr/>
        </p:nvSpPr>
        <p:spPr>
          <a:xfrm>
            <a:off x="9909707" y="2421970"/>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a:t>
            </a:r>
          </a:p>
        </p:txBody>
      </p:sp>
      <p:sp>
        <p:nvSpPr>
          <p:cNvPr id="76" name="テキスト ボックス 75">
            <a:extLst>
              <a:ext uri="{FF2B5EF4-FFF2-40B4-BE49-F238E27FC236}">
                <a16:creationId xmlns:a16="http://schemas.microsoft.com/office/drawing/2014/main" id="{A3191E00-01BC-87D9-D303-612338F7FBD9}"/>
              </a:ext>
            </a:extLst>
          </p:cNvPr>
          <p:cNvSpPr txBox="1"/>
          <p:nvPr/>
        </p:nvSpPr>
        <p:spPr>
          <a:xfrm>
            <a:off x="9909707" y="261723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7" name="テキスト ボックス 76">
            <a:extLst>
              <a:ext uri="{FF2B5EF4-FFF2-40B4-BE49-F238E27FC236}">
                <a16:creationId xmlns:a16="http://schemas.microsoft.com/office/drawing/2014/main" id="{236D3D3D-A50F-D59D-EB8A-01AD7F8D0607}"/>
              </a:ext>
            </a:extLst>
          </p:cNvPr>
          <p:cNvSpPr txBox="1"/>
          <p:nvPr/>
        </p:nvSpPr>
        <p:spPr>
          <a:xfrm>
            <a:off x="9909707" y="270295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8" name="テキスト ボックス 77">
            <a:extLst>
              <a:ext uri="{FF2B5EF4-FFF2-40B4-BE49-F238E27FC236}">
                <a16:creationId xmlns:a16="http://schemas.microsoft.com/office/drawing/2014/main" id="{CD44D9D5-B966-D30E-6893-092F6A285E68}"/>
              </a:ext>
            </a:extLst>
          </p:cNvPr>
          <p:cNvSpPr txBox="1"/>
          <p:nvPr/>
        </p:nvSpPr>
        <p:spPr>
          <a:xfrm>
            <a:off x="9909707" y="284107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9" name="テキスト ボックス 78">
            <a:extLst>
              <a:ext uri="{FF2B5EF4-FFF2-40B4-BE49-F238E27FC236}">
                <a16:creationId xmlns:a16="http://schemas.microsoft.com/office/drawing/2014/main" id="{108D0D9F-8AAA-1EF0-B304-AF9A997D29E0}"/>
              </a:ext>
            </a:extLst>
          </p:cNvPr>
          <p:cNvSpPr txBox="1"/>
          <p:nvPr/>
        </p:nvSpPr>
        <p:spPr>
          <a:xfrm>
            <a:off x="9909707" y="302680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80" name="テキスト ボックス 79">
            <a:extLst>
              <a:ext uri="{FF2B5EF4-FFF2-40B4-BE49-F238E27FC236}">
                <a16:creationId xmlns:a16="http://schemas.microsoft.com/office/drawing/2014/main" id="{AA1C9A86-92F2-EEC7-E4B6-59068F8E5BC6}"/>
              </a:ext>
            </a:extLst>
          </p:cNvPr>
          <p:cNvSpPr txBox="1"/>
          <p:nvPr/>
        </p:nvSpPr>
        <p:spPr>
          <a:xfrm>
            <a:off x="9909707" y="312999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115</a:t>
            </a:r>
          </a:p>
        </p:txBody>
      </p:sp>
      <p:sp>
        <p:nvSpPr>
          <p:cNvPr id="81" name="テキスト ボックス 80">
            <a:extLst>
              <a:ext uri="{FF2B5EF4-FFF2-40B4-BE49-F238E27FC236}">
                <a16:creationId xmlns:a16="http://schemas.microsoft.com/office/drawing/2014/main" id="{F2B8B790-BF9B-7638-F58D-555BF5A2A057}"/>
              </a:ext>
            </a:extLst>
          </p:cNvPr>
          <p:cNvSpPr txBox="1"/>
          <p:nvPr/>
        </p:nvSpPr>
        <p:spPr>
          <a:xfrm>
            <a:off x="9909707" y="326026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125</a:t>
            </a:r>
          </a:p>
        </p:txBody>
      </p:sp>
      <p:sp>
        <p:nvSpPr>
          <p:cNvPr id="82" name="テキスト ボックス 81">
            <a:extLst>
              <a:ext uri="{FF2B5EF4-FFF2-40B4-BE49-F238E27FC236}">
                <a16:creationId xmlns:a16="http://schemas.microsoft.com/office/drawing/2014/main" id="{E5EF0DA4-CD21-A14D-08EA-7DA974BB1A5B}"/>
              </a:ext>
            </a:extLst>
          </p:cNvPr>
          <p:cNvSpPr txBox="1"/>
          <p:nvPr/>
        </p:nvSpPr>
        <p:spPr>
          <a:xfrm>
            <a:off x="9909707" y="344282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140</a:t>
            </a:r>
          </a:p>
        </p:txBody>
      </p:sp>
      <p:sp>
        <p:nvSpPr>
          <p:cNvPr id="83" name="テキスト ボックス 82">
            <a:extLst>
              <a:ext uri="{FF2B5EF4-FFF2-40B4-BE49-F238E27FC236}">
                <a16:creationId xmlns:a16="http://schemas.microsoft.com/office/drawing/2014/main" id="{C6AF20E5-167C-5424-6F3E-403E72FDEC3D}"/>
              </a:ext>
            </a:extLst>
          </p:cNvPr>
          <p:cNvSpPr txBox="1"/>
          <p:nvPr/>
        </p:nvSpPr>
        <p:spPr>
          <a:xfrm>
            <a:off x="9909707" y="360475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150</a:t>
            </a:r>
          </a:p>
        </p:txBody>
      </p:sp>
      <p:sp>
        <p:nvSpPr>
          <p:cNvPr id="84" name="テキスト ボックス 83">
            <a:extLst>
              <a:ext uri="{FF2B5EF4-FFF2-40B4-BE49-F238E27FC236}">
                <a16:creationId xmlns:a16="http://schemas.microsoft.com/office/drawing/2014/main" id="{19169656-E32F-AC46-573A-64AD7B2B2A4D}"/>
              </a:ext>
            </a:extLst>
          </p:cNvPr>
          <p:cNvSpPr txBox="1"/>
          <p:nvPr/>
        </p:nvSpPr>
        <p:spPr>
          <a:xfrm>
            <a:off x="9909707" y="374921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160</a:t>
            </a:r>
          </a:p>
        </p:txBody>
      </p:sp>
      <p:sp>
        <p:nvSpPr>
          <p:cNvPr id="85" name="テキスト ボックス 84">
            <a:extLst>
              <a:ext uri="{FF2B5EF4-FFF2-40B4-BE49-F238E27FC236}">
                <a16:creationId xmlns:a16="http://schemas.microsoft.com/office/drawing/2014/main" id="{066F5A94-7499-5D38-2F43-B98873F35AFC}"/>
              </a:ext>
            </a:extLst>
          </p:cNvPr>
          <p:cNvSpPr txBox="1"/>
          <p:nvPr/>
        </p:nvSpPr>
        <p:spPr>
          <a:xfrm>
            <a:off x="9909707" y="395241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94" name="テキスト ボックス 93">
            <a:extLst>
              <a:ext uri="{FF2B5EF4-FFF2-40B4-BE49-F238E27FC236}">
                <a16:creationId xmlns:a16="http://schemas.microsoft.com/office/drawing/2014/main" id="{8E92A032-A9B9-A8D2-4DBA-BC429727248F}"/>
              </a:ext>
            </a:extLst>
          </p:cNvPr>
          <p:cNvSpPr txBox="1"/>
          <p:nvPr/>
        </p:nvSpPr>
        <p:spPr>
          <a:xfrm>
            <a:off x="2415173"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5" name="テキスト ボックス 94">
            <a:extLst>
              <a:ext uri="{FF2B5EF4-FFF2-40B4-BE49-F238E27FC236}">
                <a16:creationId xmlns:a16="http://schemas.microsoft.com/office/drawing/2014/main" id="{F747A12F-AD1F-8B97-9BD8-92DCAB2C943B}"/>
              </a:ext>
            </a:extLst>
          </p:cNvPr>
          <p:cNvSpPr txBox="1"/>
          <p:nvPr/>
        </p:nvSpPr>
        <p:spPr>
          <a:xfrm>
            <a:off x="3613569"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100</a:t>
            </a:r>
          </a:p>
        </p:txBody>
      </p:sp>
      <p:sp>
        <p:nvSpPr>
          <p:cNvPr id="96" name="テキスト ボックス 95">
            <a:extLst>
              <a:ext uri="{FF2B5EF4-FFF2-40B4-BE49-F238E27FC236}">
                <a16:creationId xmlns:a16="http://schemas.microsoft.com/office/drawing/2014/main" id="{81D5FBF1-CFBB-E819-3CFF-026150FFC34E}"/>
              </a:ext>
            </a:extLst>
          </p:cNvPr>
          <p:cNvSpPr txBox="1"/>
          <p:nvPr/>
        </p:nvSpPr>
        <p:spPr>
          <a:xfrm>
            <a:off x="3772319"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97" name="テキスト ボックス 96">
            <a:extLst>
              <a:ext uri="{FF2B5EF4-FFF2-40B4-BE49-F238E27FC236}">
                <a16:creationId xmlns:a16="http://schemas.microsoft.com/office/drawing/2014/main" id="{D8349C06-6DD2-24C7-88DF-CD0AC05A5A6B}"/>
              </a:ext>
            </a:extLst>
          </p:cNvPr>
          <p:cNvSpPr txBox="1"/>
          <p:nvPr/>
        </p:nvSpPr>
        <p:spPr>
          <a:xfrm>
            <a:off x="4999986"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98" name="テキスト ボックス 97">
            <a:extLst>
              <a:ext uri="{FF2B5EF4-FFF2-40B4-BE49-F238E27FC236}">
                <a16:creationId xmlns:a16="http://schemas.microsoft.com/office/drawing/2014/main" id="{25FA7028-71B8-B533-7BBA-EBEC2BA20126}"/>
              </a:ext>
            </a:extLst>
          </p:cNvPr>
          <p:cNvSpPr txBox="1"/>
          <p:nvPr/>
        </p:nvSpPr>
        <p:spPr>
          <a:xfrm>
            <a:off x="5165086"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99" name="テキスト ボックス 98">
            <a:extLst>
              <a:ext uri="{FF2B5EF4-FFF2-40B4-BE49-F238E27FC236}">
                <a16:creationId xmlns:a16="http://schemas.microsoft.com/office/drawing/2014/main" id="{63E661B0-F148-FA15-DF32-37FA7A4E05EA}"/>
              </a:ext>
            </a:extLst>
          </p:cNvPr>
          <p:cNvSpPr txBox="1"/>
          <p:nvPr/>
        </p:nvSpPr>
        <p:spPr>
          <a:xfrm>
            <a:off x="6392753"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100" name="テキスト ボックス 99">
            <a:extLst>
              <a:ext uri="{FF2B5EF4-FFF2-40B4-BE49-F238E27FC236}">
                <a16:creationId xmlns:a16="http://schemas.microsoft.com/office/drawing/2014/main" id="{CFCC3FDB-DA4C-B85D-D390-DF93623A2FD1}"/>
              </a:ext>
            </a:extLst>
          </p:cNvPr>
          <p:cNvSpPr txBox="1"/>
          <p:nvPr/>
        </p:nvSpPr>
        <p:spPr>
          <a:xfrm>
            <a:off x="6540920"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a:t>
            </a: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101" name="テキスト ボックス 100">
            <a:extLst>
              <a:ext uri="{FF2B5EF4-FFF2-40B4-BE49-F238E27FC236}">
                <a16:creationId xmlns:a16="http://schemas.microsoft.com/office/drawing/2014/main" id="{E8A7224B-853A-4E15-0EB7-C7239DA905F5}"/>
              </a:ext>
            </a:extLst>
          </p:cNvPr>
          <p:cNvSpPr txBox="1"/>
          <p:nvPr/>
        </p:nvSpPr>
        <p:spPr>
          <a:xfrm>
            <a:off x="8005928"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400</a:t>
            </a:r>
          </a:p>
        </p:txBody>
      </p:sp>
      <p:sp>
        <p:nvSpPr>
          <p:cNvPr id="102" name="テキスト ボックス 101">
            <a:extLst>
              <a:ext uri="{FF2B5EF4-FFF2-40B4-BE49-F238E27FC236}">
                <a16:creationId xmlns:a16="http://schemas.microsoft.com/office/drawing/2014/main" id="{D44B2C39-E718-D7B0-528B-43D0400D53B6}"/>
              </a:ext>
            </a:extLst>
          </p:cNvPr>
          <p:cNvSpPr txBox="1"/>
          <p:nvPr/>
        </p:nvSpPr>
        <p:spPr>
          <a:xfrm>
            <a:off x="2415173"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3" name="テキスト ボックス 102">
            <a:extLst>
              <a:ext uri="{FF2B5EF4-FFF2-40B4-BE49-F238E27FC236}">
                <a16:creationId xmlns:a16="http://schemas.microsoft.com/office/drawing/2014/main" id="{FC06B3E2-EA43-8E7F-304B-EE21C02058E7}"/>
              </a:ext>
            </a:extLst>
          </p:cNvPr>
          <p:cNvSpPr txBox="1"/>
          <p:nvPr/>
        </p:nvSpPr>
        <p:spPr>
          <a:xfrm>
            <a:off x="6392753"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104" name="テキスト ボックス 103">
            <a:extLst>
              <a:ext uri="{FF2B5EF4-FFF2-40B4-BE49-F238E27FC236}">
                <a16:creationId xmlns:a16="http://schemas.microsoft.com/office/drawing/2014/main" id="{54616483-45F3-E6BE-4D09-825D55908E84}"/>
              </a:ext>
            </a:extLst>
          </p:cNvPr>
          <p:cNvSpPr txBox="1"/>
          <p:nvPr/>
        </p:nvSpPr>
        <p:spPr>
          <a:xfrm>
            <a:off x="6540920"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a:t>
            </a: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105" name="テキスト ボックス 104">
            <a:extLst>
              <a:ext uri="{FF2B5EF4-FFF2-40B4-BE49-F238E27FC236}">
                <a16:creationId xmlns:a16="http://schemas.microsoft.com/office/drawing/2014/main" id="{7219FDAF-53A9-038C-4695-F094C77B5B0D}"/>
              </a:ext>
            </a:extLst>
          </p:cNvPr>
          <p:cNvSpPr txBox="1"/>
          <p:nvPr/>
        </p:nvSpPr>
        <p:spPr>
          <a:xfrm>
            <a:off x="8005927"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400</a:t>
            </a:r>
          </a:p>
        </p:txBody>
      </p:sp>
      <p:sp>
        <p:nvSpPr>
          <p:cNvPr id="106" name="テキスト ボックス 105">
            <a:extLst>
              <a:ext uri="{FF2B5EF4-FFF2-40B4-BE49-F238E27FC236}">
                <a16:creationId xmlns:a16="http://schemas.microsoft.com/office/drawing/2014/main" id="{09919F1E-60D3-7835-7E53-703C8104565C}"/>
              </a:ext>
            </a:extLst>
          </p:cNvPr>
          <p:cNvSpPr txBox="1"/>
          <p:nvPr/>
        </p:nvSpPr>
        <p:spPr>
          <a:xfrm>
            <a:off x="4318585"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0" name="テキスト ボックス 109">
            <a:extLst>
              <a:ext uri="{FF2B5EF4-FFF2-40B4-BE49-F238E27FC236}">
                <a16:creationId xmlns:a16="http://schemas.microsoft.com/office/drawing/2014/main" id="{2AE10792-BCD7-C3CC-3C33-CAF7498A7970}"/>
              </a:ext>
            </a:extLst>
          </p:cNvPr>
          <p:cNvSpPr txBox="1"/>
          <p:nvPr/>
        </p:nvSpPr>
        <p:spPr>
          <a:xfrm>
            <a:off x="4490035"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160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60155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ufSet1 (Outcome tab: sub1 if Continuous)</a:t>
            </a:r>
            <a:endParaRPr lang="ja-JP" altLang="en-US" sz="3300" dirty="0">
              <a:solidFill>
                <a:srgbClr val="424242"/>
              </a:solidFill>
            </a:endParaRPr>
          </a:p>
        </p:txBody>
      </p:sp>
      <p:pic>
        <p:nvPicPr>
          <p:cNvPr id="5" name="図 4">
            <a:extLst>
              <a:ext uri="{FF2B5EF4-FFF2-40B4-BE49-F238E27FC236}">
                <a16:creationId xmlns:a16="http://schemas.microsoft.com/office/drawing/2014/main" id="{90A3E824-DB8A-291B-5DA5-7892C1932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143" y="1044000"/>
            <a:ext cx="7633715" cy="5400000"/>
          </a:xfrm>
          <a:prstGeom prst="rect">
            <a:avLst/>
          </a:prstGeom>
        </p:spPr>
      </p:pic>
      <p:sp>
        <p:nvSpPr>
          <p:cNvPr id="2" name="テキスト ボックス 1">
            <a:extLst>
              <a:ext uri="{FF2B5EF4-FFF2-40B4-BE49-F238E27FC236}">
                <a16:creationId xmlns:a16="http://schemas.microsoft.com/office/drawing/2014/main" id="{52277342-C3E4-DCBB-FA16-F259DC16E032}"/>
              </a:ext>
            </a:extLst>
          </p:cNvPr>
          <p:cNvSpPr txBox="1"/>
          <p:nvPr/>
        </p:nvSpPr>
        <p:spPr>
          <a:xfrm>
            <a:off x="2336800" y="1370766"/>
            <a:ext cx="584200" cy="101365"/>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pageinformation</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A635EE11-DE07-FE80-A8F4-63D78E9523E6}"/>
              </a:ext>
            </a:extLst>
          </p:cNvPr>
          <p:cNvSpPr txBox="1"/>
          <p:nvPr/>
        </p:nvSpPr>
        <p:spPr>
          <a:xfrm>
            <a:off x="3028474" y="1370766"/>
            <a:ext cx="584200" cy="166158"/>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pagestrategies</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9EA9FB7F-4828-D6E6-A9F1-2328064B7E94}"/>
              </a:ext>
            </a:extLst>
          </p:cNvPr>
          <p:cNvSpPr txBox="1"/>
          <p:nvPr/>
        </p:nvSpPr>
        <p:spPr>
          <a:xfrm>
            <a:off x="3670332" y="1370766"/>
            <a:ext cx="1085818"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 name="テキスト ボックス 8">
            <a:extLst>
              <a:ext uri="{FF2B5EF4-FFF2-40B4-BE49-F238E27FC236}">
                <a16:creationId xmlns:a16="http://schemas.microsoft.com/office/drawing/2014/main" id="{F0066A9E-6CB2-BA22-167A-F924D3B044D7}"/>
              </a:ext>
            </a:extLst>
          </p:cNvPr>
          <p:cNvSpPr txBox="1"/>
          <p:nvPr/>
        </p:nvSpPr>
        <p:spPr>
          <a:xfrm>
            <a:off x="4868365" y="1370766"/>
            <a:ext cx="1490101" cy="166157"/>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pageout2</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テキスト ボックス 9">
            <a:extLst>
              <a:ext uri="{FF2B5EF4-FFF2-40B4-BE49-F238E27FC236}">
                <a16:creationId xmlns:a16="http://schemas.microsoft.com/office/drawing/2014/main" id="{2A78C164-B936-E93D-4C0F-C8B624AA5318}"/>
              </a:ext>
            </a:extLst>
          </p:cNvPr>
          <p:cNvSpPr txBox="1"/>
          <p:nvPr/>
        </p:nvSpPr>
        <p:spPr>
          <a:xfrm>
            <a:off x="6470681" y="1361018"/>
            <a:ext cx="965171"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pageout3</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 name="テキスト ボックス 10">
            <a:extLst>
              <a:ext uri="{FF2B5EF4-FFF2-40B4-BE49-F238E27FC236}">
                <a16:creationId xmlns:a16="http://schemas.microsoft.com/office/drawing/2014/main" id="{C5E95175-CB8C-09AD-DFD2-6C3B21CE44ED}"/>
              </a:ext>
            </a:extLst>
          </p:cNvPr>
          <p:cNvSpPr txBox="1"/>
          <p:nvPr/>
        </p:nvSpPr>
        <p:spPr>
          <a:xfrm>
            <a:off x="7495148" y="1361018"/>
            <a:ext cx="1655235"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pageout4</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B97116DD-5A7E-51F5-7870-B44255D00038}"/>
              </a:ext>
            </a:extLst>
          </p:cNvPr>
          <p:cNvSpPr txBox="1"/>
          <p:nvPr/>
        </p:nvSpPr>
        <p:spPr>
          <a:xfrm>
            <a:off x="2534761" y="248196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txtout1meantr1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1A0181A3-89FF-B0B4-8636-414621392B4C}"/>
              </a:ext>
            </a:extLst>
          </p:cNvPr>
          <p:cNvSpPr txBox="1"/>
          <p:nvPr/>
        </p:nvSpPr>
        <p:spPr>
          <a:xfrm>
            <a:off x="2406121" y="208093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A4E41C9B-043E-EECC-1425-002EC1172644}"/>
              </a:ext>
            </a:extLst>
          </p:cNvPr>
          <p:cNvSpPr txBox="1"/>
          <p:nvPr/>
        </p:nvSpPr>
        <p:spPr>
          <a:xfrm>
            <a:off x="2406121" y="1661057"/>
            <a:ext cx="1264211" cy="137840"/>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lblout1maintitle</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D890E1C9-FA01-C097-0065-B532A8460ADC}"/>
              </a:ext>
            </a:extLst>
          </p:cNvPr>
          <p:cNvSpPr txBox="1"/>
          <p:nvPr/>
        </p:nvSpPr>
        <p:spPr>
          <a:xfrm>
            <a:off x="2406121" y="227893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lblout1meantr1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C632633D-C2C5-7F6B-1C80-4C07544B69AE}"/>
              </a:ext>
            </a:extLst>
          </p:cNvPr>
          <p:cNvSpPr txBox="1"/>
          <p:nvPr/>
        </p:nvSpPr>
        <p:spPr>
          <a:xfrm>
            <a:off x="2406121" y="1870542"/>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lblout1subtitle1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46C4973B-35DD-9588-A7D5-4B867AC5A912}"/>
              </a:ext>
            </a:extLst>
          </p:cNvPr>
          <p:cNvSpPr txBox="1"/>
          <p:nvPr/>
        </p:nvSpPr>
        <p:spPr>
          <a:xfrm>
            <a:off x="3952928" y="248196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txtout1meantr2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7" name="テキスト ボックス 46">
            <a:extLst>
              <a:ext uri="{FF2B5EF4-FFF2-40B4-BE49-F238E27FC236}">
                <a16:creationId xmlns:a16="http://schemas.microsoft.com/office/drawing/2014/main" id="{E3628382-74A9-2948-9B22-4945FD6E1E88}"/>
              </a:ext>
            </a:extLst>
          </p:cNvPr>
          <p:cNvSpPr txBox="1"/>
          <p:nvPr/>
        </p:nvSpPr>
        <p:spPr>
          <a:xfrm>
            <a:off x="3824288" y="208093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A36C0CA6-CA38-25EC-68C0-AD63480AA9CD}"/>
              </a:ext>
            </a:extLst>
          </p:cNvPr>
          <p:cNvSpPr txBox="1"/>
          <p:nvPr/>
        </p:nvSpPr>
        <p:spPr>
          <a:xfrm>
            <a:off x="3824288" y="227893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lblout1meantr2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9" name="テキスト ボックス 48">
            <a:extLst>
              <a:ext uri="{FF2B5EF4-FFF2-40B4-BE49-F238E27FC236}">
                <a16:creationId xmlns:a16="http://schemas.microsoft.com/office/drawing/2014/main" id="{19098187-2E1C-408F-F355-3DDA9F247E65}"/>
              </a:ext>
            </a:extLst>
          </p:cNvPr>
          <p:cNvSpPr txBox="1"/>
          <p:nvPr/>
        </p:nvSpPr>
        <p:spPr>
          <a:xfrm>
            <a:off x="5320295" y="248196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txtout1meantr3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6" name="テキスト ボックス 85">
            <a:extLst>
              <a:ext uri="{FF2B5EF4-FFF2-40B4-BE49-F238E27FC236}">
                <a16:creationId xmlns:a16="http://schemas.microsoft.com/office/drawing/2014/main" id="{1AE36A66-E365-64D5-3B2B-4A9F8AF2D394}"/>
              </a:ext>
            </a:extLst>
          </p:cNvPr>
          <p:cNvSpPr txBox="1"/>
          <p:nvPr/>
        </p:nvSpPr>
        <p:spPr>
          <a:xfrm>
            <a:off x="5191655" y="208093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7" name="テキスト ボックス 86">
            <a:extLst>
              <a:ext uri="{FF2B5EF4-FFF2-40B4-BE49-F238E27FC236}">
                <a16:creationId xmlns:a16="http://schemas.microsoft.com/office/drawing/2014/main" id="{D4A15942-2A21-4256-357E-84253D11DCEF}"/>
              </a:ext>
            </a:extLst>
          </p:cNvPr>
          <p:cNvSpPr txBox="1"/>
          <p:nvPr/>
        </p:nvSpPr>
        <p:spPr>
          <a:xfrm>
            <a:off x="5191655" y="227893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lblout1meantr3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8" name="テキスト ボックス 87">
            <a:extLst>
              <a:ext uri="{FF2B5EF4-FFF2-40B4-BE49-F238E27FC236}">
                <a16:creationId xmlns:a16="http://schemas.microsoft.com/office/drawing/2014/main" id="{B77468CB-5D7F-BF9F-19D2-21ADB8CD914A}"/>
              </a:ext>
            </a:extLst>
          </p:cNvPr>
          <p:cNvSpPr txBox="1"/>
          <p:nvPr/>
        </p:nvSpPr>
        <p:spPr>
          <a:xfrm>
            <a:off x="2534761" y="289345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txtout1sdtr1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DF588A15-F2F2-17E3-8C10-05DB266472CA}"/>
              </a:ext>
            </a:extLst>
          </p:cNvPr>
          <p:cNvSpPr txBox="1"/>
          <p:nvPr/>
        </p:nvSpPr>
        <p:spPr>
          <a:xfrm>
            <a:off x="2406121" y="26904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lblout1sdtr1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3" name="テキスト ボックス 92">
            <a:extLst>
              <a:ext uri="{FF2B5EF4-FFF2-40B4-BE49-F238E27FC236}">
                <a16:creationId xmlns:a16="http://schemas.microsoft.com/office/drawing/2014/main" id="{F3C71A5E-8645-1982-24EE-FEFB05DCA255}"/>
              </a:ext>
            </a:extLst>
          </p:cNvPr>
          <p:cNvSpPr txBox="1"/>
          <p:nvPr/>
        </p:nvSpPr>
        <p:spPr>
          <a:xfrm>
            <a:off x="3952928" y="289345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txtout1sdtr2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7" name="テキスト ボックス 106">
            <a:extLst>
              <a:ext uri="{FF2B5EF4-FFF2-40B4-BE49-F238E27FC236}">
                <a16:creationId xmlns:a16="http://schemas.microsoft.com/office/drawing/2014/main" id="{79DB5CC4-E1C6-15AC-6EA3-18251DDDF045}"/>
              </a:ext>
            </a:extLst>
          </p:cNvPr>
          <p:cNvSpPr txBox="1"/>
          <p:nvPr/>
        </p:nvSpPr>
        <p:spPr>
          <a:xfrm>
            <a:off x="3824288" y="26904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lblout1sdtr2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8" name="テキスト ボックス 107">
            <a:extLst>
              <a:ext uri="{FF2B5EF4-FFF2-40B4-BE49-F238E27FC236}">
                <a16:creationId xmlns:a16="http://schemas.microsoft.com/office/drawing/2014/main" id="{FB9DF76A-0240-C769-4336-5C0F0C555EDD}"/>
              </a:ext>
            </a:extLst>
          </p:cNvPr>
          <p:cNvSpPr txBox="1"/>
          <p:nvPr/>
        </p:nvSpPr>
        <p:spPr>
          <a:xfrm>
            <a:off x="5320295" y="289345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txtout1sdtr3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9" name="テキスト ボックス 108">
            <a:extLst>
              <a:ext uri="{FF2B5EF4-FFF2-40B4-BE49-F238E27FC236}">
                <a16:creationId xmlns:a16="http://schemas.microsoft.com/office/drawing/2014/main" id="{C72F7C41-41F4-7E01-F7FF-29B8C6E5AC35}"/>
              </a:ext>
            </a:extLst>
          </p:cNvPr>
          <p:cNvSpPr txBox="1"/>
          <p:nvPr/>
        </p:nvSpPr>
        <p:spPr>
          <a:xfrm>
            <a:off x="5191655" y="26904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lblout1sdtr3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1" name="テキスト ボックス 110">
            <a:extLst>
              <a:ext uri="{FF2B5EF4-FFF2-40B4-BE49-F238E27FC236}">
                <a16:creationId xmlns:a16="http://schemas.microsoft.com/office/drawing/2014/main" id="{D9E0C54B-EFA2-4D0D-29F3-7BBBE0CD2672}"/>
              </a:ext>
            </a:extLst>
          </p:cNvPr>
          <p:cNvSpPr txBox="1"/>
          <p:nvPr/>
        </p:nvSpPr>
        <p:spPr>
          <a:xfrm>
            <a:off x="2534761" y="329138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txtout1sub1ntr1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2" name="テキスト ボックス 111">
            <a:extLst>
              <a:ext uri="{FF2B5EF4-FFF2-40B4-BE49-F238E27FC236}">
                <a16:creationId xmlns:a16="http://schemas.microsoft.com/office/drawing/2014/main" id="{1C78AEDA-CD1B-DAE9-08B1-2E8D96BEE8BB}"/>
              </a:ext>
            </a:extLst>
          </p:cNvPr>
          <p:cNvSpPr txBox="1"/>
          <p:nvPr/>
        </p:nvSpPr>
        <p:spPr>
          <a:xfrm>
            <a:off x="2406121" y="308834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3" name="テキスト ボックス 112">
            <a:extLst>
              <a:ext uri="{FF2B5EF4-FFF2-40B4-BE49-F238E27FC236}">
                <a16:creationId xmlns:a16="http://schemas.microsoft.com/office/drawing/2014/main" id="{7C0ADB8F-C88D-2165-CBCA-E02396DA6477}"/>
              </a:ext>
            </a:extLst>
          </p:cNvPr>
          <p:cNvSpPr txBox="1"/>
          <p:nvPr/>
        </p:nvSpPr>
        <p:spPr>
          <a:xfrm>
            <a:off x="3952928" y="329138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txtout1sub1ntr2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4" name="テキスト ボックス 113">
            <a:extLst>
              <a:ext uri="{FF2B5EF4-FFF2-40B4-BE49-F238E27FC236}">
                <a16:creationId xmlns:a16="http://schemas.microsoft.com/office/drawing/2014/main" id="{3CEEE7A7-3226-A8CC-C5CA-6335966C188A}"/>
              </a:ext>
            </a:extLst>
          </p:cNvPr>
          <p:cNvSpPr txBox="1"/>
          <p:nvPr/>
        </p:nvSpPr>
        <p:spPr>
          <a:xfrm>
            <a:off x="3824288" y="308834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5" name="テキスト ボックス 114">
            <a:extLst>
              <a:ext uri="{FF2B5EF4-FFF2-40B4-BE49-F238E27FC236}">
                <a16:creationId xmlns:a16="http://schemas.microsoft.com/office/drawing/2014/main" id="{AE59FB72-FF67-D54F-72F9-C4AA0DA8D7D1}"/>
              </a:ext>
            </a:extLst>
          </p:cNvPr>
          <p:cNvSpPr txBox="1"/>
          <p:nvPr/>
        </p:nvSpPr>
        <p:spPr>
          <a:xfrm>
            <a:off x="5320295" y="329138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txtout1sub1ntr3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6" name="テキスト ボックス 115">
            <a:extLst>
              <a:ext uri="{FF2B5EF4-FFF2-40B4-BE49-F238E27FC236}">
                <a16:creationId xmlns:a16="http://schemas.microsoft.com/office/drawing/2014/main" id="{AAE8D70F-E0ED-0F6A-FA21-054347471AB9}"/>
              </a:ext>
            </a:extLst>
          </p:cNvPr>
          <p:cNvSpPr txBox="1"/>
          <p:nvPr/>
        </p:nvSpPr>
        <p:spPr>
          <a:xfrm>
            <a:off x="5191655" y="308834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7" name="テキスト ボックス 116">
            <a:extLst>
              <a:ext uri="{FF2B5EF4-FFF2-40B4-BE49-F238E27FC236}">
                <a16:creationId xmlns:a16="http://schemas.microsoft.com/office/drawing/2014/main" id="{AB174045-CD8B-19BB-8745-7E2BE8A71CA5}"/>
              </a:ext>
            </a:extLst>
          </p:cNvPr>
          <p:cNvSpPr txBox="1"/>
          <p:nvPr/>
        </p:nvSpPr>
        <p:spPr>
          <a:xfrm>
            <a:off x="2534761" y="3777897"/>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c</a:t>
            </a: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mb1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8" name="テキスト ボックス 117">
            <a:extLst>
              <a:ext uri="{FF2B5EF4-FFF2-40B4-BE49-F238E27FC236}">
                <a16:creationId xmlns:a16="http://schemas.microsoft.com/office/drawing/2014/main" id="{32BF9980-0034-DFEA-FAF1-365293A708A2}"/>
              </a:ext>
            </a:extLst>
          </p:cNvPr>
          <p:cNvSpPr txBox="1"/>
          <p:nvPr/>
        </p:nvSpPr>
        <p:spPr>
          <a:xfrm>
            <a:off x="2406121" y="357486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lblcmb1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9" name="テキスト ボックス 118">
            <a:extLst>
              <a:ext uri="{FF2B5EF4-FFF2-40B4-BE49-F238E27FC236}">
                <a16:creationId xmlns:a16="http://schemas.microsoft.com/office/drawing/2014/main" id="{D854E6EB-1E07-D199-093D-B27E69AD02B1}"/>
              </a:ext>
            </a:extLst>
          </p:cNvPr>
          <p:cNvSpPr txBox="1"/>
          <p:nvPr/>
        </p:nvSpPr>
        <p:spPr>
          <a:xfrm>
            <a:off x="4491884" y="357486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lbltype1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2" name="テキスト ボックス 121">
            <a:extLst>
              <a:ext uri="{FF2B5EF4-FFF2-40B4-BE49-F238E27FC236}">
                <a16:creationId xmlns:a16="http://schemas.microsoft.com/office/drawing/2014/main" id="{3478F357-EFEF-76F0-4CB1-86F192206DF1}"/>
              </a:ext>
            </a:extLst>
          </p:cNvPr>
          <p:cNvSpPr txBox="1"/>
          <p:nvPr/>
        </p:nvSpPr>
        <p:spPr>
          <a:xfrm>
            <a:off x="4596394" y="3777897"/>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c</a:t>
            </a: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mbtype1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3" name="テキスト ボックス 122">
            <a:extLst>
              <a:ext uri="{FF2B5EF4-FFF2-40B4-BE49-F238E27FC236}">
                <a16:creationId xmlns:a16="http://schemas.microsoft.com/office/drawing/2014/main" id="{991326D2-2680-5243-3574-44A7CE86E877}"/>
              </a:ext>
            </a:extLst>
          </p:cNvPr>
          <p:cNvSpPr txBox="1"/>
          <p:nvPr/>
        </p:nvSpPr>
        <p:spPr>
          <a:xfrm>
            <a:off x="6745287" y="2445088"/>
            <a:ext cx="1183746" cy="182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chkout1sub1tr1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4" name="テキスト ボックス 123">
            <a:extLst>
              <a:ext uri="{FF2B5EF4-FFF2-40B4-BE49-F238E27FC236}">
                <a16:creationId xmlns:a16="http://schemas.microsoft.com/office/drawing/2014/main" id="{ADB73D70-14C7-228A-0306-CE8792B155B9}"/>
              </a:ext>
            </a:extLst>
          </p:cNvPr>
          <p:cNvSpPr txBox="1"/>
          <p:nvPr/>
        </p:nvSpPr>
        <p:spPr>
          <a:xfrm>
            <a:off x="6745287" y="2889588"/>
            <a:ext cx="1183746" cy="182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chkout1sub1tr2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5" name="テキスト ボックス 124">
            <a:extLst>
              <a:ext uri="{FF2B5EF4-FFF2-40B4-BE49-F238E27FC236}">
                <a16:creationId xmlns:a16="http://schemas.microsoft.com/office/drawing/2014/main" id="{126330AA-186B-D5A5-9EBE-45EEE27767DC}"/>
              </a:ext>
            </a:extLst>
          </p:cNvPr>
          <p:cNvSpPr txBox="1"/>
          <p:nvPr/>
        </p:nvSpPr>
        <p:spPr>
          <a:xfrm>
            <a:off x="6745287" y="3295988"/>
            <a:ext cx="1183746" cy="182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chkout1sub1tr3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19410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(Outcome tab: Dichotomous)</a:t>
            </a:r>
            <a:endParaRPr lang="ja-JP" altLang="en-US" sz="3300" dirty="0">
              <a:solidFill>
                <a:srgbClr val="424242"/>
              </a:solidFill>
            </a:endParaRPr>
          </a:p>
        </p:txBody>
      </p:sp>
      <p:pic>
        <p:nvPicPr>
          <p:cNvPr id="3" name="図 2">
            <a:extLst>
              <a:ext uri="{FF2B5EF4-FFF2-40B4-BE49-F238E27FC236}">
                <a16:creationId xmlns:a16="http://schemas.microsoft.com/office/drawing/2014/main" id="{6DDE25E6-C63A-300A-F0DA-0B86118E05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8308" y="1044000"/>
            <a:ext cx="7615384" cy="5400000"/>
          </a:xfrm>
          <a:prstGeom prst="rect">
            <a:avLst/>
          </a:prstGeom>
        </p:spPr>
      </p:pic>
    </p:spTree>
    <p:extLst>
      <p:ext uri="{BB962C8B-B14F-4D97-AF65-F5344CB8AC3E}">
        <p14:creationId xmlns:p14="http://schemas.microsoft.com/office/powerpoint/2010/main" val="3709713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(Outcome tab: Dichotomous)</a:t>
            </a:r>
            <a:endParaRPr lang="ja-JP" altLang="en-US" sz="3300" dirty="0">
              <a:solidFill>
                <a:srgbClr val="424242"/>
              </a:solidFill>
            </a:endParaRPr>
          </a:p>
        </p:txBody>
      </p:sp>
      <p:pic>
        <p:nvPicPr>
          <p:cNvPr id="3" name="図 2">
            <a:extLst>
              <a:ext uri="{FF2B5EF4-FFF2-40B4-BE49-F238E27FC236}">
                <a16:creationId xmlns:a16="http://schemas.microsoft.com/office/drawing/2014/main" id="{6DDE25E6-C63A-300A-F0DA-0B86118E05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6746" y="1012250"/>
            <a:ext cx="7618509" cy="5400000"/>
          </a:xfrm>
          <a:prstGeom prst="rect">
            <a:avLst/>
          </a:prstGeom>
        </p:spPr>
      </p:pic>
      <p:cxnSp>
        <p:nvCxnSpPr>
          <p:cNvPr id="6" name="直線コネクタ 5">
            <a:extLst>
              <a:ext uri="{FF2B5EF4-FFF2-40B4-BE49-F238E27FC236}">
                <a16:creationId xmlns:a16="http://schemas.microsoft.com/office/drawing/2014/main" id="{C3DDA963-EDEF-CD43-56B9-A9D592578A5D}"/>
              </a:ext>
            </a:extLst>
          </p:cNvPr>
          <p:cNvCxnSpPr/>
          <p:nvPr/>
        </p:nvCxnSpPr>
        <p:spPr>
          <a:xfrm>
            <a:off x="2440164" y="1512000"/>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72956E6A-4A15-0600-BC20-D7497B5E88D8}"/>
              </a:ext>
            </a:extLst>
          </p:cNvPr>
          <p:cNvCxnSpPr/>
          <p:nvPr/>
        </p:nvCxnSpPr>
        <p:spPr>
          <a:xfrm>
            <a:off x="6443204" y="1512000"/>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47C6450-0AA6-7529-71EC-6B0C62D5DFD8}"/>
              </a:ext>
            </a:extLst>
          </p:cNvPr>
          <p:cNvCxnSpPr/>
          <p:nvPr/>
        </p:nvCxnSpPr>
        <p:spPr>
          <a:xfrm>
            <a:off x="6600684" y="1512000"/>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439D30E-19CB-0F35-51D9-6FA1C5943617}"/>
              </a:ext>
            </a:extLst>
          </p:cNvPr>
          <p:cNvCxnSpPr/>
          <p:nvPr/>
        </p:nvCxnSpPr>
        <p:spPr>
          <a:xfrm>
            <a:off x="8058644" y="1512000"/>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C041545-93E1-EA28-BA1D-20525FEF401C}"/>
              </a:ext>
            </a:extLst>
          </p:cNvPr>
          <p:cNvCxnSpPr>
            <a:cxnSpLocks/>
          </p:cNvCxnSpPr>
          <p:nvPr/>
        </p:nvCxnSpPr>
        <p:spPr>
          <a:xfrm>
            <a:off x="3684764" y="1512000"/>
            <a:ext cx="0" cy="15264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ADA6B30D-0B4B-3599-7E9D-CA154A600C73}"/>
              </a:ext>
            </a:extLst>
          </p:cNvPr>
          <p:cNvCxnSpPr>
            <a:cxnSpLocks/>
          </p:cNvCxnSpPr>
          <p:nvPr/>
        </p:nvCxnSpPr>
        <p:spPr>
          <a:xfrm>
            <a:off x="3827004" y="1512000"/>
            <a:ext cx="0" cy="15264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AF95555-38CB-17C4-4FE6-CE2E16EC9F07}"/>
              </a:ext>
            </a:extLst>
          </p:cNvPr>
          <p:cNvCxnSpPr>
            <a:cxnSpLocks/>
          </p:cNvCxnSpPr>
          <p:nvPr/>
        </p:nvCxnSpPr>
        <p:spPr>
          <a:xfrm>
            <a:off x="5066524" y="1512000"/>
            <a:ext cx="0" cy="15264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D66E2FE-DB76-0FC8-D7E1-91E17037EDF0}"/>
              </a:ext>
            </a:extLst>
          </p:cNvPr>
          <p:cNvCxnSpPr>
            <a:cxnSpLocks/>
          </p:cNvCxnSpPr>
          <p:nvPr/>
        </p:nvCxnSpPr>
        <p:spPr>
          <a:xfrm>
            <a:off x="5208764" y="1512000"/>
            <a:ext cx="0" cy="152647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C71E481-BAE4-3784-422E-2687D4BB9CCA}"/>
              </a:ext>
            </a:extLst>
          </p:cNvPr>
          <p:cNvCxnSpPr>
            <a:cxnSpLocks/>
          </p:cNvCxnSpPr>
          <p:nvPr/>
        </p:nvCxnSpPr>
        <p:spPr>
          <a:xfrm>
            <a:off x="4355324" y="3594100"/>
            <a:ext cx="0" cy="28499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7D92EEB-EBA4-F1B6-6B84-81F548F5D5BB}"/>
              </a:ext>
            </a:extLst>
          </p:cNvPr>
          <p:cNvCxnSpPr>
            <a:cxnSpLocks/>
          </p:cNvCxnSpPr>
          <p:nvPr/>
        </p:nvCxnSpPr>
        <p:spPr>
          <a:xfrm>
            <a:off x="4522964" y="3572933"/>
            <a:ext cx="0" cy="2871067"/>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832B7E2-BD74-9061-F06F-F5C517AE89AA}"/>
              </a:ext>
            </a:extLst>
          </p:cNvPr>
          <p:cNvCxnSpPr>
            <a:cxnSpLocks/>
          </p:cNvCxnSpPr>
          <p:nvPr/>
        </p:nvCxnSpPr>
        <p:spPr>
          <a:xfrm>
            <a:off x="2280856" y="1681775"/>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1B5800A-3968-5A17-3536-134B6C10C7B4}"/>
              </a:ext>
            </a:extLst>
          </p:cNvPr>
          <p:cNvCxnSpPr>
            <a:cxnSpLocks/>
          </p:cNvCxnSpPr>
          <p:nvPr/>
        </p:nvCxnSpPr>
        <p:spPr>
          <a:xfrm>
            <a:off x="2280856" y="179184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2E7AAC9-769F-A4B1-5FCE-D210EF2D4A9E}"/>
              </a:ext>
            </a:extLst>
          </p:cNvPr>
          <p:cNvCxnSpPr>
            <a:cxnSpLocks/>
          </p:cNvCxnSpPr>
          <p:nvPr/>
        </p:nvCxnSpPr>
        <p:spPr>
          <a:xfrm>
            <a:off x="2280856" y="1872276"/>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CA88D9AB-31C5-0FE1-56BD-58813F76E92C}"/>
              </a:ext>
            </a:extLst>
          </p:cNvPr>
          <p:cNvCxnSpPr>
            <a:cxnSpLocks/>
          </p:cNvCxnSpPr>
          <p:nvPr/>
        </p:nvCxnSpPr>
        <p:spPr>
          <a:xfrm>
            <a:off x="2280856" y="1995043"/>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0FEF9B9-E2F8-0600-BF28-A9ED0B81065D}"/>
              </a:ext>
            </a:extLst>
          </p:cNvPr>
          <p:cNvCxnSpPr>
            <a:cxnSpLocks/>
          </p:cNvCxnSpPr>
          <p:nvPr/>
        </p:nvCxnSpPr>
        <p:spPr>
          <a:xfrm>
            <a:off x="2280856" y="2083943"/>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E2E67B9-008E-37B0-F876-3A7146A0AB38}"/>
              </a:ext>
            </a:extLst>
          </p:cNvPr>
          <p:cNvCxnSpPr>
            <a:cxnSpLocks/>
          </p:cNvCxnSpPr>
          <p:nvPr/>
        </p:nvCxnSpPr>
        <p:spPr>
          <a:xfrm>
            <a:off x="2280856" y="2223643"/>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0C63B04-A32B-A6DA-1FDB-9A24837C72EA}"/>
              </a:ext>
            </a:extLst>
          </p:cNvPr>
          <p:cNvCxnSpPr>
            <a:cxnSpLocks/>
          </p:cNvCxnSpPr>
          <p:nvPr/>
        </p:nvCxnSpPr>
        <p:spPr>
          <a:xfrm>
            <a:off x="2280856" y="2295609"/>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02BB665-A60F-830F-200C-3449DA7E71B8}"/>
              </a:ext>
            </a:extLst>
          </p:cNvPr>
          <p:cNvCxnSpPr>
            <a:cxnSpLocks/>
          </p:cNvCxnSpPr>
          <p:nvPr/>
        </p:nvCxnSpPr>
        <p:spPr>
          <a:xfrm>
            <a:off x="2280856" y="2435309"/>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D8F24D66-F12D-5124-9C62-5DF8419CC28C}"/>
              </a:ext>
            </a:extLst>
          </p:cNvPr>
          <p:cNvCxnSpPr>
            <a:cxnSpLocks/>
          </p:cNvCxnSpPr>
          <p:nvPr/>
        </p:nvCxnSpPr>
        <p:spPr>
          <a:xfrm>
            <a:off x="2280856" y="261734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85862AA-EC3D-7979-1527-8855FE9C5B3E}"/>
              </a:ext>
            </a:extLst>
          </p:cNvPr>
          <p:cNvCxnSpPr>
            <a:cxnSpLocks/>
          </p:cNvCxnSpPr>
          <p:nvPr/>
        </p:nvCxnSpPr>
        <p:spPr>
          <a:xfrm>
            <a:off x="2280856" y="2710475"/>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3C721EB8-DA84-3DC5-F660-589D54A038DE}"/>
              </a:ext>
            </a:extLst>
          </p:cNvPr>
          <p:cNvCxnSpPr>
            <a:cxnSpLocks/>
          </p:cNvCxnSpPr>
          <p:nvPr/>
        </p:nvCxnSpPr>
        <p:spPr>
          <a:xfrm>
            <a:off x="2280856" y="2850175"/>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A31DB35-DB31-7DBF-2B00-1DF2C4579CBA}"/>
              </a:ext>
            </a:extLst>
          </p:cNvPr>
          <p:cNvCxnSpPr>
            <a:cxnSpLocks/>
          </p:cNvCxnSpPr>
          <p:nvPr/>
        </p:nvCxnSpPr>
        <p:spPr>
          <a:xfrm>
            <a:off x="2280856" y="304279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F7EDD77-6C01-AC22-58B7-A65CBD2D886D}"/>
              </a:ext>
            </a:extLst>
          </p:cNvPr>
          <p:cNvCxnSpPr>
            <a:cxnSpLocks/>
          </p:cNvCxnSpPr>
          <p:nvPr/>
        </p:nvCxnSpPr>
        <p:spPr>
          <a:xfrm>
            <a:off x="2280856" y="3275625"/>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912437E-3F15-C8C7-4FE1-8237A325313F}"/>
              </a:ext>
            </a:extLst>
          </p:cNvPr>
          <p:cNvCxnSpPr>
            <a:cxnSpLocks/>
          </p:cNvCxnSpPr>
          <p:nvPr/>
        </p:nvCxnSpPr>
        <p:spPr>
          <a:xfrm>
            <a:off x="2272389" y="344919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857DC210-7AE9-1756-94E3-9E35FDA15E9D}"/>
              </a:ext>
            </a:extLst>
          </p:cNvPr>
          <p:cNvCxnSpPr>
            <a:cxnSpLocks/>
          </p:cNvCxnSpPr>
          <p:nvPr/>
        </p:nvCxnSpPr>
        <p:spPr>
          <a:xfrm>
            <a:off x="2272389" y="3593126"/>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F49E76A-16FE-04F7-2522-643EDDE193C1}"/>
              </a:ext>
            </a:extLst>
          </p:cNvPr>
          <p:cNvCxnSpPr>
            <a:cxnSpLocks/>
          </p:cNvCxnSpPr>
          <p:nvPr/>
        </p:nvCxnSpPr>
        <p:spPr>
          <a:xfrm>
            <a:off x="2272389" y="3737059"/>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21DAD980-CF36-60AF-5FDB-BCA23014D370}"/>
              </a:ext>
            </a:extLst>
          </p:cNvPr>
          <p:cNvCxnSpPr>
            <a:cxnSpLocks/>
          </p:cNvCxnSpPr>
          <p:nvPr/>
        </p:nvCxnSpPr>
        <p:spPr>
          <a:xfrm>
            <a:off x="2272389" y="391909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F8A59FCE-C782-72E2-7613-74F8CE2873E9}"/>
              </a:ext>
            </a:extLst>
          </p:cNvPr>
          <p:cNvSpPr txBox="1"/>
          <p:nvPr/>
        </p:nvSpPr>
        <p:spPr>
          <a:xfrm>
            <a:off x="2179638" y="165890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D7A75839-90CE-A16E-DA44-73745B4A3F1E}"/>
              </a:ext>
            </a:extLst>
          </p:cNvPr>
          <p:cNvSpPr txBox="1"/>
          <p:nvPr/>
        </p:nvSpPr>
        <p:spPr>
          <a:xfrm>
            <a:off x="2179638" y="176526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9" name="テキスト ボックス 48">
            <a:extLst>
              <a:ext uri="{FF2B5EF4-FFF2-40B4-BE49-F238E27FC236}">
                <a16:creationId xmlns:a16="http://schemas.microsoft.com/office/drawing/2014/main" id="{DEA48D34-09EC-FFED-8789-22210FE7E36C}"/>
              </a:ext>
            </a:extLst>
          </p:cNvPr>
          <p:cNvSpPr txBox="1"/>
          <p:nvPr/>
        </p:nvSpPr>
        <p:spPr>
          <a:xfrm>
            <a:off x="2179638" y="184305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id="{282D1A4D-4EAD-68A7-938C-2A0F8552A681}"/>
              </a:ext>
            </a:extLst>
          </p:cNvPr>
          <p:cNvSpPr txBox="1"/>
          <p:nvPr/>
        </p:nvSpPr>
        <p:spPr>
          <a:xfrm>
            <a:off x="2179638" y="196687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D6D7DA2B-7F23-AAFE-94D7-280F086D61FB}"/>
              </a:ext>
            </a:extLst>
          </p:cNvPr>
          <p:cNvSpPr txBox="1"/>
          <p:nvPr/>
        </p:nvSpPr>
        <p:spPr>
          <a:xfrm>
            <a:off x="2179638" y="2062129"/>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52" name="テキスト ボックス 51">
            <a:extLst>
              <a:ext uri="{FF2B5EF4-FFF2-40B4-BE49-F238E27FC236}">
                <a16:creationId xmlns:a16="http://schemas.microsoft.com/office/drawing/2014/main" id="{9CD865DC-4DB5-6077-A4DA-194CEB404AC0}"/>
              </a:ext>
            </a:extLst>
          </p:cNvPr>
          <p:cNvSpPr txBox="1"/>
          <p:nvPr/>
        </p:nvSpPr>
        <p:spPr>
          <a:xfrm>
            <a:off x="2179638" y="2201830"/>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53" name="テキスト ボックス 52">
            <a:extLst>
              <a:ext uri="{FF2B5EF4-FFF2-40B4-BE49-F238E27FC236}">
                <a16:creationId xmlns:a16="http://schemas.microsoft.com/office/drawing/2014/main" id="{78367649-4C25-BB45-DDB7-6A9C818F3DB6}"/>
              </a:ext>
            </a:extLst>
          </p:cNvPr>
          <p:cNvSpPr txBox="1"/>
          <p:nvPr/>
        </p:nvSpPr>
        <p:spPr>
          <a:xfrm>
            <a:off x="2179638" y="227485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55</a:t>
            </a:r>
          </a:p>
        </p:txBody>
      </p:sp>
      <p:sp>
        <p:nvSpPr>
          <p:cNvPr id="54" name="テキスト ボックス 53">
            <a:extLst>
              <a:ext uri="{FF2B5EF4-FFF2-40B4-BE49-F238E27FC236}">
                <a16:creationId xmlns:a16="http://schemas.microsoft.com/office/drawing/2014/main" id="{21B3E023-6E06-F7B4-2BED-1B2F5954EE48}"/>
              </a:ext>
            </a:extLst>
          </p:cNvPr>
          <p:cNvSpPr txBox="1"/>
          <p:nvPr/>
        </p:nvSpPr>
        <p:spPr>
          <a:xfrm>
            <a:off x="2179638" y="240979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a:t>
            </a:r>
          </a:p>
        </p:txBody>
      </p:sp>
      <p:sp>
        <p:nvSpPr>
          <p:cNvPr id="55" name="テキスト ボックス 54">
            <a:extLst>
              <a:ext uri="{FF2B5EF4-FFF2-40B4-BE49-F238E27FC236}">
                <a16:creationId xmlns:a16="http://schemas.microsoft.com/office/drawing/2014/main" id="{D00C6C37-E4A9-AD63-5FF3-0F376E3B8210}"/>
              </a:ext>
            </a:extLst>
          </p:cNvPr>
          <p:cNvSpPr txBox="1"/>
          <p:nvPr/>
        </p:nvSpPr>
        <p:spPr>
          <a:xfrm>
            <a:off x="2179638" y="258917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6" name="テキスト ボックス 55">
            <a:extLst>
              <a:ext uri="{FF2B5EF4-FFF2-40B4-BE49-F238E27FC236}">
                <a16:creationId xmlns:a16="http://schemas.microsoft.com/office/drawing/2014/main" id="{CE3267A8-AAA2-31B9-BE4C-F53CA50353B9}"/>
              </a:ext>
            </a:extLst>
          </p:cNvPr>
          <p:cNvSpPr txBox="1"/>
          <p:nvPr/>
        </p:nvSpPr>
        <p:spPr>
          <a:xfrm>
            <a:off x="2179638" y="267490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7" name="テキスト ボックス 56">
            <a:extLst>
              <a:ext uri="{FF2B5EF4-FFF2-40B4-BE49-F238E27FC236}">
                <a16:creationId xmlns:a16="http://schemas.microsoft.com/office/drawing/2014/main" id="{B8EC6908-2940-62FE-E720-FEB87AD3A559}"/>
              </a:ext>
            </a:extLst>
          </p:cNvPr>
          <p:cNvSpPr txBox="1"/>
          <p:nvPr/>
        </p:nvSpPr>
        <p:spPr>
          <a:xfrm>
            <a:off x="2179638" y="281301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8" name="テキスト ボックス 57">
            <a:extLst>
              <a:ext uri="{FF2B5EF4-FFF2-40B4-BE49-F238E27FC236}">
                <a16:creationId xmlns:a16="http://schemas.microsoft.com/office/drawing/2014/main" id="{9E1B6177-AF9E-2023-DBD2-83559976748F}"/>
              </a:ext>
            </a:extLst>
          </p:cNvPr>
          <p:cNvSpPr txBox="1"/>
          <p:nvPr/>
        </p:nvSpPr>
        <p:spPr>
          <a:xfrm>
            <a:off x="2179638" y="3019392"/>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0" name="テキスト ボックス 59">
            <a:extLst>
              <a:ext uri="{FF2B5EF4-FFF2-40B4-BE49-F238E27FC236}">
                <a16:creationId xmlns:a16="http://schemas.microsoft.com/office/drawing/2014/main" id="{51A8A3B5-51C5-4E23-578C-63760945F5D4}"/>
              </a:ext>
            </a:extLst>
          </p:cNvPr>
          <p:cNvSpPr txBox="1"/>
          <p:nvPr/>
        </p:nvSpPr>
        <p:spPr>
          <a:xfrm>
            <a:off x="2179638" y="3252849"/>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125</a:t>
            </a:r>
          </a:p>
        </p:txBody>
      </p:sp>
      <p:sp>
        <p:nvSpPr>
          <p:cNvPr id="61" name="テキスト ボックス 60">
            <a:extLst>
              <a:ext uri="{FF2B5EF4-FFF2-40B4-BE49-F238E27FC236}">
                <a16:creationId xmlns:a16="http://schemas.microsoft.com/office/drawing/2014/main" id="{EF879009-2100-23BE-207F-2DFF82842EC5}"/>
              </a:ext>
            </a:extLst>
          </p:cNvPr>
          <p:cNvSpPr txBox="1"/>
          <p:nvPr/>
        </p:nvSpPr>
        <p:spPr>
          <a:xfrm>
            <a:off x="2179638" y="341159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140</a:t>
            </a:r>
          </a:p>
        </p:txBody>
      </p:sp>
      <p:sp>
        <p:nvSpPr>
          <p:cNvPr id="62" name="テキスト ボックス 61">
            <a:extLst>
              <a:ext uri="{FF2B5EF4-FFF2-40B4-BE49-F238E27FC236}">
                <a16:creationId xmlns:a16="http://schemas.microsoft.com/office/drawing/2014/main" id="{C3AEC945-1D8D-3782-07A1-EB43F3AE4871}"/>
              </a:ext>
            </a:extLst>
          </p:cNvPr>
          <p:cNvSpPr txBox="1"/>
          <p:nvPr/>
        </p:nvSpPr>
        <p:spPr>
          <a:xfrm>
            <a:off x="2179638" y="357352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150</a:t>
            </a:r>
          </a:p>
        </p:txBody>
      </p:sp>
      <p:sp>
        <p:nvSpPr>
          <p:cNvPr id="63" name="テキスト ボックス 62">
            <a:extLst>
              <a:ext uri="{FF2B5EF4-FFF2-40B4-BE49-F238E27FC236}">
                <a16:creationId xmlns:a16="http://schemas.microsoft.com/office/drawing/2014/main" id="{D161F7F6-FF63-E51D-44C1-89FA17FD6188}"/>
              </a:ext>
            </a:extLst>
          </p:cNvPr>
          <p:cNvSpPr txBox="1"/>
          <p:nvPr/>
        </p:nvSpPr>
        <p:spPr>
          <a:xfrm>
            <a:off x="2179638" y="371639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160</a:t>
            </a:r>
          </a:p>
        </p:txBody>
      </p:sp>
      <p:sp>
        <p:nvSpPr>
          <p:cNvPr id="64" name="テキスト ボックス 63">
            <a:extLst>
              <a:ext uri="{FF2B5EF4-FFF2-40B4-BE49-F238E27FC236}">
                <a16:creationId xmlns:a16="http://schemas.microsoft.com/office/drawing/2014/main" id="{C2F4A0FD-E991-5CA8-36EC-19670B17B55B}"/>
              </a:ext>
            </a:extLst>
          </p:cNvPr>
          <p:cNvSpPr txBox="1"/>
          <p:nvPr/>
        </p:nvSpPr>
        <p:spPr>
          <a:xfrm>
            <a:off x="2179638" y="3902139"/>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65" name="テキスト ボックス 64">
            <a:extLst>
              <a:ext uri="{FF2B5EF4-FFF2-40B4-BE49-F238E27FC236}">
                <a16:creationId xmlns:a16="http://schemas.microsoft.com/office/drawing/2014/main" id="{618F42E8-642A-E888-22C7-1B6B4450E398}"/>
              </a:ext>
            </a:extLst>
          </p:cNvPr>
          <p:cNvSpPr txBox="1"/>
          <p:nvPr/>
        </p:nvSpPr>
        <p:spPr>
          <a:xfrm>
            <a:off x="2411998"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6" name="テキスト ボックス 65">
            <a:extLst>
              <a:ext uri="{FF2B5EF4-FFF2-40B4-BE49-F238E27FC236}">
                <a16:creationId xmlns:a16="http://schemas.microsoft.com/office/drawing/2014/main" id="{EBD1E7EF-8BB6-3765-6870-D4A8AF5A9907}"/>
              </a:ext>
            </a:extLst>
          </p:cNvPr>
          <p:cNvSpPr txBox="1"/>
          <p:nvPr/>
        </p:nvSpPr>
        <p:spPr>
          <a:xfrm>
            <a:off x="3635007"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100</a:t>
            </a:r>
          </a:p>
        </p:txBody>
      </p:sp>
      <p:sp>
        <p:nvSpPr>
          <p:cNvPr id="67" name="テキスト ボックス 66">
            <a:extLst>
              <a:ext uri="{FF2B5EF4-FFF2-40B4-BE49-F238E27FC236}">
                <a16:creationId xmlns:a16="http://schemas.microsoft.com/office/drawing/2014/main" id="{A1BF8DEE-9C1E-4862-FFDA-A4DC44CA4872}"/>
              </a:ext>
            </a:extLst>
          </p:cNvPr>
          <p:cNvSpPr txBox="1"/>
          <p:nvPr/>
        </p:nvSpPr>
        <p:spPr>
          <a:xfrm>
            <a:off x="3793757"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8" name="テキスト ボックス 67">
            <a:extLst>
              <a:ext uri="{FF2B5EF4-FFF2-40B4-BE49-F238E27FC236}">
                <a16:creationId xmlns:a16="http://schemas.microsoft.com/office/drawing/2014/main" id="{38C2380A-48AF-AFCF-2109-EEA72D49F746}"/>
              </a:ext>
            </a:extLst>
          </p:cNvPr>
          <p:cNvSpPr txBox="1"/>
          <p:nvPr/>
        </p:nvSpPr>
        <p:spPr>
          <a:xfrm>
            <a:off x="5018523"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69" name="テキスト ボックス 68">
            <a:extLst>
              <a:ext uri="{FF2B5EF4-FFF2-40B4-BE49-F238E27FC236}">
                <a16:creationId xmlns:a16="http://schemas.microsoft.com/office/drawing/2014/main" id="{90BBF9FC-C673-962B-8A55-08BBB94202EC}"/>
              </a:ext>
            </a:extLst>
          </p:cNvPr>
          <p:cNvSpPr txBox="1"/>
          <p:nvPr/>
        </p:nvSpPr>
        <p:spPr>
          <a:xfrm>
            <a:off x="5183623"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70" name="テキスト ボックス 69">
            <a:extLst>
              <a:ext uri="{FF2B5EF4-FFF2-40B4-BE49-F238E27FC236}">
                <a16:creationId xmlns:a16="http://schemas.microsoft.com/office/drawing/2014/main" id="{D061C0CF-ABBE-2E4D-0EF6-CBE53DB583B8}"/>
              </a:ext>
            </a:extLst>
          </p:cNvPr>
          <p:cNvSpPr txBox="1"/>
          <p:nvPr/>
        </p:nvSpPr>
        <p:spPr>
          <a:xfrm>
            <a:off x="6402765"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71" name="テキスト ボックス 70">
            <a:extLst>
              <a:ext uri="{FF2B5EF4-FFF2-40B4-BE49-F238E27FC236}">
                <a16:creationId xmlns:a16="http://schemas.microsoft.com/office/drawing/2014/main" id="{290912D2-CCD0-F3B4-77DD-384B38426E3E}"/>
              </a:ext>
            </a:extLst>
          </p:cNvPr>
          <p:cNvSpPr txBox="1"/>
          <p:nvPr/>
        </p:nvSpPr>
        <p:spPr>
          <a:xfrm>
            <a:off x="6550932"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a:t>
            </a: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72" name="テキスト ボックス 71">
            <a:extLst>
              <a:ext uri="{FF2B5EF4-FFF2-40B4-BE49-F238E27FC236}">
                <a16:creationId xmlns:a16="http://schemas.microsoft.com/office/drawing/2014/main" id="{85DCD54A-BFF4-5B14-2CFA-BAABD6839D2B}"/>
              </a:ext>
            </a:extLst>
          </p:cNvPr>
          <p:cNvSpPr txBox="1"/>
          <p:nvPr/>
        </p:nvSpPr>
        <p:spPr>
          <a:xfrm>
            <a:off x="8015242"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400</a:t>
            </a:r>
          </a:p>
        </p:txBody>
      </p:sp>
      <p:sp>
        <p:nvSpPr>
          <p:cNvPr id="73" name="テキスト ボックス 72">
            <a:extLst>
              <a:ext uri="{FF2B5EF4-FFF2-40B4-BE49-F238E27FC236}">
                <a16:creationId xmlns:a16="http://schemas.microsoft.com/office/drawing/2014/main" id="{3DAC2F19-8D6D-28D9-A8BA-17073E6D75BA}"/>
              </a:ext>
            </a:extLst>
          </p:cNvPr>
          <p:cNvSpPr txBox="1"/>
          <p:nvPr/>
        </p:nvSpPr>
        <p:spPr>
          <a:xfrm>
            <a:off x="2415173"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4" name="テキスト ボックス 73">
            <a:extLst>
              <a:ext uri="{FF2B5EF4-FFF2-40B4-BE49-F238E27FC236}">
                <a16:creationId xmlns:a16="http://schemas.microsoft.com/office/drawing/2014/main" id="{CD9E30DD-11B2-2D9F-FF73-46D62795D260}"/>
              </a:ext>
            </a:extLst>
          </p:cNvPr>
          <p:cNvSpPr txBox="1"/>
          <p:nvPr/>
        </p:nvSpPr>
        <p:spPr>
          <a:xfrm>
            <a:off x="6407572"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75" name="テキスト ボックス 74">
            <a:extLst>
              <a:ext uri="{FF2B5EF4-FFF2-40B4-BE49-F238E27FC236}">
                <a16:creationId xmlns:a16="http://schemas.microsoft.com/office/drawing/2014/main" id="{DEA462CA-5DDB-6555-FC6D-478B5C6DF25E}"/>
              </a:ext>
            </a:extLst>
          </p:cNvPr>
          <p:cNvSpPr txBox="1"/>
          <p:nvPr/>
        </p:nvSpPr>
        <p:spPr>
          <a:xfrm>
            <a:off x="6555739"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a:t>
            </a: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76" name="テキスト ボックス 75">
            <a:extLst>
              <a:ext uri="{FF2B5EF4-FFF2-40B4-BE49-F238E27FC236}">
                <a16:creationId xmlns:a16="http://schemas.microsoft.com/office/drawing/2014/main" id="{1A88FE1B-2DCD-A0F6-77BA-1B7404BB7654}"/>
              </a:ext>
            </a:extLst>
          </p:cNvPr>
          <p:cNvSpPr txBox="1"/>
          <p:nvPr/>
        </p:nvSpPr>
        <p:spPr>
          <a:xfrm>
            <a:off x="8014121"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400</a:t>
            </a:r>
          </a:p>
        </p:txBody>
      </p:sp>
      <p:sp>
        <p:nvSpPr>
          <p:cNvPr id="77" name="テキスト ボックス 76">
            <a:extLst>
              <a:ext uri="{FF2B5EF4-FFF2-40B4-BE49-F238E27FC236}">
                <a16:creationId xmlns:a16="http://schemas.microsoft.com/office/drawing/2014/main" id="{32C9BE5A-5007-876E-2F4D-A31E9C531773}"/>
              </a:ext>
            </a:extLst>
          </p:cNvPr>
          <p:cNvSpPr txBox="1"/>
          <p:nvPr/>
        </p:nvSpPr>
        <p:spPr>
          <a:xfrm>
            <a:off x="4318585"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8" name="テキスト ボックス 77">
            <a:extLst>
              <a:ext uri="{FF2B5EF4-FFF2-40B4-BE49-F238E27FC236}">
                <a16:creationId xmlns:a16="http://schemas.microsoft.com/office/drawing/2014/main" id="{86740EFF-73B8-DE37-EE7D-21AC98D4A38B}"/>
              </a:ext>
            </a:extLst>
          </p:cNvPr>
          <p:cNvSpPr txBox="1"/>
          <p:nvPr/>
        </p:nvSpPr>
        <p:spPr>
          <a:xfrm>
            <a:off x="4490035"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160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9" name="テキスト ボックス 78">
            <a:extLst>
              <a:ext uri="{FF2B5EF4-FFF2-40B4-BE49-F238E27FC236}">
                <a16:creationId xmlns:a16="http://schemas.microsoft.com/office/drawing/2014/main" id="{900C92FC-C06D-9F9E-AE70-ACA279801ACC}"/>
              </a:ext>
            </a:extLst>
          </p:cNvPr>
          <p:cNvSpPr txBox="1"/>
          <p:nvPr/>
        </p:nvSpPr>
        <p:spPr>
          <a:xfrm>
            <a:off x="9918171" y="165890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0" name="テキスト ボックス 79">
            <a:extLst>
              <a:ext uri="{FF2B5EF4-FFF2-40B4-BE49-F238E27FC236}">
                <a16:creationId xmlns:a16="http://schemas.microsoft.com/office/drawing/2014/main" id="{9B65BC8A-B8E7-A2A9-EEE8-16436332F60D}"/>
              </a:ext>
            </a:extLst>
          </p:cNvPr>
          <p:cNvSpPr txBox="1"/>
          <p:nvPr/>
        </p:nvSpPr>
        <p:spPr>
          <a:xfrm>
            <a:off x="9918171" y="176526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1" name="テキスト ボックス 80">
            <a:extLst>
              <a:ext uri="{FF2B5EF4-FFF2-40B4-BE49-F238E27FC236}">
                <a16:creationId xmlns:a16="http://schemas.microsoft.com/office/drawing/2014/main" id="{871E3868-C562-8DBC-4638-5293CAB9BA42}"/>
              </a:ext>
            </a:extLst>
          </p:cNvPr>
          <p:cNvSpPr txBox="1"/>
          <p:nvPr/>
        </p:nvSpPr>
        <p:spPr>
          <a:xfrm>
            <a:off x="9918171" y="184305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2" name="テキスト ボックス 81">
            <a:extLst>
              <a:ext uri="{FF2B5EF4-FFF2-40B4-BE49-F238E27FC236}">
                <a16:creationId xmlns:a16="http://schemas.microsoft.com/office/drawing/2014/main" id="{FD732894-FFA5-84ED-B2FA-C85E66C53598}"/>
              </a:ext>
            </a:extLst>
          </p:cNvPr>
          <p:cNvSpPr txBox="1"/>
          <p:nvPr/>
        </p:nvSpPr>
        <p:spPr>
          <a:xfrm>
            <a:off x="9918171" y="196687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3" name="テキスト ボックス 82">
            <a:extLst>
              <a:ext uri="{FF2B5EF4-FFF2-40B4-BE49-F238E27FC236}">
                <a16:creationId xmlns:a16="http://schemas.microsoft.com/office/drawing/2014/main" id="{57C36B32-6712-9FB9-DDFD-ACBDD01827AB}"/>
              </a:ext>
            </a:extLst>
          </p:cNvPr>
          <p:cNvSpPr txBox="1"/>
          <p:nvPr/>
        </p:nvSpPr>
        <p:spPr>
          <a:xfrm>
            <a:off x="9918171" y="2062129"/>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84" name="テキスト ボックス 83">
            <a:extLst>
              <a:ext uri="{FF2B5EF4-FFF2-40B4-BE49-F238E27FC236}">
                <a16:creationId xmlns:a16="http://schemas.microsoft.com/office/drawing/2014/main" id="{5677FF5A-5B7E-9E6A-173C-1582D09249BA}"/>
              </a:ext>
            </a:extLst>
          </p:cNvPr>
          <p:cNvSpPr txBox="1"/>
          <p:nvPr/>
        </p:nvSpPr>
        <p:spPr>
          <a:xfrm>
            <a:off x="9918171" y="2201830"/>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85" name="テキスト ボックス 84">
            <a:extLst>
              <a:ext uri="{FF2B5EF4-FFF2-40B4-BE49-F238E27FC236}">
                <a16:creationId xmlns:a16="http://schemas.microsoft.com/office/drawing/2014/main" id="{EF6E7060-BFF5-FD8F-A0F0-AD1E760772C1}"/>
              </a:ext>
            </a:extLst>
          </p:cNvPr>
          <p:cNvSpPr txBox="1"/>
          <p:nvPr/>
        </p:nvSpPr>
        <p:spPr>
          <a:xfrm>
            <a:off x="9918171" y="227485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55</a:t>
            </a:r>
          </a:p>
        </p:txBody>
      </p:sp>
      <p:sp>
        <p:nvSpPr>
          <p:cNvPr id="86" name="テキスト ボックス 85">
            <a:extLst>
              <a:ext uri="{FF2B5EF4-FFF2-40B4-BE49-F238E27FC236}">
                <a16:creationId xmlns:a16="http://schemas.microsoft.com/office/drawing/2014/main" id="{A2E31B5E-FDBD-C059-EEEE-2625EB02EA0A}"/>
              </a:ext>
            </a:extLst>
          </p:cNvPr>
          <p:cNvSpPr txBox="1"/>
          <p:nvPr/>
        </p:nvSpPr>
        <p:spPr>
          <a:xfrm>
            <a:off x="9918171" y="240979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a:t>
            </a:r>
          </a:p>
        </p:txBody>
      </p:sp>
      <p:sp>
        <p:nvSpPr>
          <p:cNvPr id="87" name="テキスト ボックス 86">
            <a:extLst>
              <a:ext uri="{FF2B5EF4-FFF2-40B4-BE49-F238E27FC236}">
                <a16:creationId xmlns:a16="http://schemas.microsoft.com/office/drawing/2014/main" id="{237CB96F-D558-387A-5E34-C128AF63D194}"/>
              </a:ext>
            </a:extLst>
          </p:cNvPr>
          <p:cNvSpPr txBox="1"/>
          <p:nvPr/>
        </p:nvSpPr>
        <p:spPr>
          <a:xfrm>
            <a:off x="9918171" y="258917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8" name="テキスト ボックス 87">
            <a:extLst>
              <a:ext uri="{FF2B5EF4-FFF2-40B4-BE49-F238E27FC236}">
                <a16:creationId xmlns:a16="http://schemas.microsoft.com/office/drawing/2014/main" id="{485CC977-9F9D-475A-9994-2C67D081E4E7}"/>
              </a:ext>
            </a:extLst>
          </p:cNvPr>
          <p:cNvSpPr txBox="1"/>
          <p:nvPr/>
        </p:nvSpPr>
        <p:spPr>
          <a:xfrm>
            <a:off x="9918171" y="267490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432C2199-F2E7-6DF9-11B5-832365D7750F}"/>
              </a:ext>
            </a:extLst>
          </p:cNvPr>
          <p:cNvSpPr txBox="1"/>
          <p:nvPr/>
        </p:nvSpPr>
        <p:spPr>
          <a:xfrm>
            <a:off x="9918171" y="281301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0" name="テキスト ボックス 89">
            <a:extLst>
              <a:ext uri="{FF2B5EF4-FFF2-40B4-BE49-F238E27FC236}">
                <a16:creationId xmlns:a16="http://schemas.microsoft.com/office/drawing/2014/main" id="{AE7A1D75-E474-B147-9AAB-531FAF14AC35}"/>
              </a:ext>
            </a:extLst>
          </p:cNvPr>
          <p:cNvSpPr txBox="1"/>
          <p:nvPr/>
        </p:nvSpPr>
        <p:spPr>
          <a:xfrm>
            <a:off x="9918171" y="3019392"/>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91" name="テキスト ボックス 90">
            <a:extLst>
              <a:ext uri="{FF2B5EF4-FFF2-40B4-BE49-F238E27FC236}">
                <a16:creationId xmlns:a16="http://schemas.microsoft.com/office/drawing/2014/main" id="{9EB594E8-A668-8F10-AC4D-6C98D806D382}"/>
              </a:ext>
            </a:extLst>
          </p:cNvPr>
          <p:cNvSpPr txBox="1"/>
          <p:nvPr/>
        </p:nvSpPr>
        <p:spPr>
          <a:xfrm>
            <a:off x="9918171" y="3252849"/>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125</a:t>
            </a:r>
          </a:p>
        </p:txBody>
      </p:sp>
      <p:sp>
        <p:nvSpPr>
          <p:cNvPr id="92" name="テキスト ボックス 91">
            <a:extLst>
              <a:ext uri="{FF2B5EF4-FFF2-40B4-BE49-F238E27FC236}">
                <a16:creationId xmlns:a16="http://schemas.microsoft.com/office/drawing/2014/main" id="{A8DB30A8-86DE-CC0E-40DE-908624AB4E19}"/>
              </a:ext>
            </a:extLst>
          </p:cNvPr>
          <p:cNvSpPr txBox="1"/>
          <p:nvPr/>
        </p:nvSpPr>
        <p:spPr>
          <a:xfrm>
            <a:off x="9918171" y="341159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140</a:t>
            </a:r>
          </a:p>
        </p:txBody>
      </p:sp>
      <p:sp>
        <p:nvSpPr>
          <p:cNvPr id="93" name="テキスト ボックス 92">
            <a:extLst>
              <a:ext uri="{FF2B5EF4-FFF2-40B4-BE49-F238E27FC236}">
                <a16:creationId xmlns:a16="http://schemas.microsoft.com/office/drawing/2014/main" id="{43593C12-C1FA-0B62-37D0-563449792CF4}"/>
              </a:ext>
            </a:extLst>
          </p:cNvPr>
          <p:cNvSpPr txBox="1"/>
          <p:nvPr/>
        </p:nvSpPr>
        <p:spPr>
          <a:xfrm>
            <a:off x="9918171" y="357352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150</a:t>
            </a:r>
          </a:p>
        </p:txBody>
      </p:sp>
      <p:sp>
        <p:nvSpPr>
          <p:cNvPr id="94" name="テキスト ボックス 93">
            <a:extLst>
              <a:ext uri="{FF2B5EF4-FFF2-40B4-BE49-F238E27FC236}">
                <a16:creationId xmlns:a16="http://schemas.microsoft.com/office/drawing/2014/main" id="{F201D69A-0E12-A978-DD94-AFBCC6A9F91F}"/>
              </a:ext>
            </a:extLst>
          </p:cNvPr>
          <p:cNvSpPr txBox="1"/>
          <p:nvPr/>
        </p:nvSpPr>
        <p:spPr>
          <a:xfrm>
            <a:off x="9918171" y="371639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160</a:t>
            </a:r>
          </a:p>
        </p:txBody>
      </p:sp>
      <p:sp>
        <p:nvSpPr>
          <p:cNvPr id="95" name="テキスト ボックス 94">
            <a:extLst>
              <a:ext uri="{FF2B5EF4-FFF2-40B4-BE49-F238E27FC236}">
                <a16:creationId xmlns:a16="http://schemas.microsoft.com/office/drawing/2014/main" id="{87ECC56B-FFA3-D088-2C13-ECF13F200FBC}"/>
              </a:ext>
            </a:extLst>
          </p:cNvPr>
          <p:cNvSpPr txBox="1"/>
          <p:nvPr/>
        </p:nvSpPr>
        <p:spPr>
          <a:xfrm>
            <a:off x="9918171" y="3902139"/>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Tree>
    <p:extLst>
      <p:ext uri="{BB962C8B-B14F-4D97-AF65-F5344CB8AC3E}">
        <p14:creationId xmlns:p14="http://schemas.microsoft.com/office/powerpoint/2010/main" val="962684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862735"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ufSet1 (Outcome tab: sub2 if Dichotomous)</a:t>
            </a:r>
            <a:endParaRPr lang="ja-JP" altLang="en-US" sz="3300" dirty="0">
              <a:solidFill>
                <a:srgbClr val="424242"/>
              </a:solidFill>
            </a:endParaRPr>
          </a:p>
        </p:txBody>
      </p:sp>
      <p:pic>
        <p:nvPicPr>
          <p:cNvPr id="3" name="図 2">
            <a:extLst>
              <a:ext uri="{FF2B5EF4-FFF2-40B4-BE49-F238E27FC236}">
                <a16:creationId xmlns:a16="http://schemas.microsoft.com/office/drawing/2014/main" id="{6DDE25E6-C63A-300A-F0DA-0B86118E0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143" y="1044000"/>
            <a:ext cx="7633715" cy="5400000"/>
          </a:xfrm>
          <a:prstGeom prst="rect">
            <a:avLst/>
          </a:prstGeom>
        </p:spPr>
      </p:pic>
      <p:sp>
        <p:nvSpPr>
          <p:cNvPr id="2" name="テキスト ボックス 1">
            <a:extLst>
              <a:ext uri="{FF2B5EF4-FFF2-40B4-BE49-F238E27FC236}">
                <a16:creationId xmlns:a16="http://schemas.microsoft.com/office/drawing/2014/main" id="{A2F0FBAA-22DC-6A20-3BAA-122A7A2CC729}"/>
              </a:ext>
            </a:extLst>
          </p:cNvPr>
          <p:cNvSpPr txBox="1"/>
          <p:nvPr/>
        </p:nvSpPr>
        <p:spPr>
          <a:xfrm>
            <a:off x="2336800" y="1370766"/>
            <a:ext cx="584200" cy="101365"/>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pageinformation</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91348A6B-364B-A38E-42D8-4B7ECF9A9313}"/>
              </a:ext>
            </a:extLst>
          </p:cNvPr>
          <p:cNvSpPr txBox="1"/>
          <p:nvPr/>
        </p:nvSpPr>
        <p:spPr>
          <a:xfrm>
            <a:off x="3028474" y="1370766"/>
            <a:ext cx="584200" cy="166158"/>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pagestrategies</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 name="テキスト ボックス 10">
            <a:extLst>
              <a:ext uri="{FF2B5EF4-FFF2-40B4-BE49-F238E27FC236}">
                <a16:creationId xmlns:a16="http://schemas.microsoft.com/office/drawing/2014/main" id="{39BE1E79-3594-49A4-19FC-DFAF185043B0}"/>
              </a:ext>
            </a:extLst>
          </p:cNvPr>
          <p:cNvSpPr txBox="1"/>
          <p:nvPr/>
        </p:nvSpPr>
        <p:spPr>
          <a:xfrm>
            <a:off x="3670332" y="1370766"/>
            <a:ext cx="1085818"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 name="テキスト ボックス 12">
            <a:extLst>
              <a:ext uri="{FF2B5EF4-FFF2-40B4-BE49-F238E27FC236}">
                <a16:creationId xmlns:a16="http://schemas.microsoft.com/office/drawing/2014/main" id="{D20B6435-21A6-A50D-4CAB-CA10C3EB1D84}"/>
              </a:ext>
            </a:extLst>
          </p:cNvPr>
          <p:cNvSpPr txBox="1"/>
          <p:nvPr/>
        </p:nvSpPr>
        <p:spPr>
          <a:xfrm>
            <a:off x="4868365" y="1370766"/>
            <a:ext cx="1490101" cy="166157"/>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pageout2</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テキスト ボックス 14">
            <a:extLst>
              <a:ext uri="{FF2B5EF4-FFF2-40B4-BE49-F238E27FC236}">
                <a16:creationId xmlns:a16="http://schemas.microsoft.com/office/drawing/2014/main" id="{A021E1BE-F0A1-D0E5-A836-257D443DE98D}"/>
              </a:ext>
            </a:extLst>
          </p:cNvPr>
          <p:cNvSpPr txBox="1"/>
          <p:nvPr/>
        </p:nvSpPr>
        <p:spPr>
          <a:xfrm>
            <a:off x="6470681" y="1361018"/>
            <a:ext cx="965171"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pageout3</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 name="テキスト ボックス 16">
            <a:extLst>
              <a:ext uri="{FF2B5EF4-FFF2-40B4-BE49-F238E27FC236}">
                <a16:creationId xmlns:a16="http://schemas.microsoft.com/office/drawing/2014/main" id="{C8DE332E-BB01-037D-502A-9C18B3CCEDB0}"/>
              </a:ext>
            </a:extLst>
          </p:cNvPr>
          <p:cNvSpPr txBox="1"/>
          <p:nvPr/>
        </p:nvSpPr>
        <p:spPr>
          <a:xfrm>
            <a:off x="7495148" y="1361018"/>
            <a:ext cx="1655235"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pageout4</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8" name="テキスト ボックス 17">
            <a:extLst>
              <a:ext uri="{FF2B5EF4-FFF2-40B4-BE49-F238E27FC236}">
                <a16:creationId xmlns:a16="http://schemas.microsoft.com/office/drawing/2014/main" id="{CE071E80-2F20-4152-658E-7932563EA095}"/>
              </a:ext>
            </a:extLst>
          </p:cNvPr>
          <p:cNvSpPr txBox="1"/>
          <p:nvPr/>
        </p:nvSpPr>
        <p:spPr>
          <a:xfrm>
            <a:off x="2536878" y="245021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txtout3eventtr1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2C2CFC9B-7F20-53CF-87A7-713DBF5BD1A6}"/>
              </a:ext>
            </a:extLst>
          </p:cNvPr>
          <p:cNvSpPr txBox="1"/>
          <p:nvPr/>
        </p:nvSpPr>
        <p:spPr>
          <a:xfrm>
            <a:off x="2408238" y="204918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lblout3sub2tr1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D80A508D-3041-6F1F-1264-4012B866BB8F}"/>
              </a:ext>
            </a:extLst>
          </p:cNvPr>
          <p:cNvSpPr txBox="1"/>
          <p:nvPr/>
        </p:nvSpPr>
        <p:spPr>
          <a:xfrm>
            <a:off x="2408238" y="1652435"/>
            <a:ext cx="1264211" cy="137840"/>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lblout3maintitle</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75B53DBD-0C0F-39A4-2AAD-099C6DF0073C}"/>
              </a:ext>
            </a:extLst>
          </p:cNvPr>
          <p:cNvSpPr txBox="1"/>
          <p:nvPr/>
        </p:nvSpPr>
        <p:spPr>
          <a:xfrm>
            <a:off x="2408238" y="224717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lblout3eventtr1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EA025A30-DCA1-D37D-8F60-FCAAFDB9F3AD}"/>
              </a:ext>
            </a:extLst>
          </p:cNvPr>
          <p:cNvSpPr txBox="1"/>
          <p:nvPr/>
        </p:nvSpPr>
        <p:spPr>
          <a:xfrm>
            <a:off x="2408238" y="183879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lblout3subtitle2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C408B324-0D85-8DBC-A916-31D82E969F42}"/>
              </a:ext>
            </a:extLst>
          </p:cNvPr>
          <p:cNvSpPr txBox="1"/>
          <p:nvPr/>
        </p:nvSpPr>
        <p:spPr>
          <a:xfrm>
            <a:off x="3949753" y="245021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txtout3eventtr2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8E696E64-7400-D612-143F-6E41E447CFEC}"/>
              </a:ext>
            </a:extLst>
          </p:cNvPr>
          <p:cNvSpPr txBox="1"/>
          <p:nvPr/>
        </p:nvSpPr>
        <p:spPr>
          <a:xfrm>
            <a:off x="3821113" y="204918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lblout3sub2tr2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A7AF0AC3-9378-25A1-DF59-111728F1F6BE}"/>
              </a:ext>
            </a:extLst>
          </p:cNvPr>
          <p:cNvSpPr txBox="1"/>
          <p:nvPr/>
        </p:nvSpPr>
        <p:spPr>
          <a:xfrm>
            <a:off x="3821113" y="224717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lblout3eventtr2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5" name="テキスト ボックス 44">
            <a:extLst>
              <a:ext uri="{FF2B5EF4-FFF2-40B4-BE49-F238E27FC236}">
                <a16:creationId xmlns:a16="http://schemas.microsoft.com/office/drawing/2014/main" id="{65D8A804-B1F0-5903-8A2C-34A13DD7AD48}"/>
              </a:ext>
            </a:extLst>
          </p:cNvPr>
          <p:cNvSpPr txBox="1"/>
          <p:nvPr/>
        </p:nvSpPr>
        <p:spPr>
          <a:xfrm>
            <a:off x="5325470" y="245021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txtout3eventtr3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A85F5F4A-C082-EEA7-1A58-41F899C9DD17}"/>
              </a:ext>
            </a:extLst>
          </p:cNvPr>
          <p:cNvSpPr txBox="1"/>
          <p:nvPr/>
        </p:nvSpPr>
        <p:spPr>
          <a:xfrm>
            <a:off x="5196830" y="204918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lblout3sub2tr3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9" name="テキスト ボックス 58">
            <a:extLst>
              <a:ext uri="{FF2B5EF4-FFF2-40B4-BE49-F238E27FC236}">
                <a16:creationId xmlns:a16="http://schemas.microsoft.com/office/drawing/2014/main" id="{49557F93-3BCC-CC86-1A4E-7DAFF1E71FB5}"/>
              </a:ext>
            </a:extLst>
          </p:cNvPr>
          <p:cNvSpPr txBox="1"/>
          <p:nvPr/>
        </p:nvSpPr>
        <p:spPr>
          <a:xfrm>
            <a:off x="5196830" y="224717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lblout3eventtr3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8" name="テキスト ボックス 97">
            <a:extLst>
              <a:ext uri="{FF2B5EF4-FFF2-40B4-BE49-F238E27FC236}">
                <a16:creationId xmlns:a16="http://schemas.microsoft.com/office/drawing/2014/main" id="{AED4F479-6917-D323-5CFB-8049CBF77B3B}"/>
              </a:ext>
            </a:extLst>
          </p:cNvPr>
          <p:cNvSpPr txBox="1"/>
          <p:nvPr/>
        </p:nvSpPr>
        <p:spPr>
          <a:xfrm>
            <a:off x="2536878" y="286342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txtout3sub2ntr1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9" name="テキスト ボックス 98">
            <a:extLst>
              <a:ext uri="{FF2B5EF4-FFF2-40B4-BE49-F238E27FC236}">
                <a16:creationId xmlns:a16="http://schemas.microsoft.com/office/drawing/2014/main" id="{80758AF7-F62E-083F-2B91-D31398434EEF}"/>
              </a:ext>
            </a:extLst>
          </p:cNvPr>
          <p:cNvSpPr txBox="1"/>
          <p:nvPr/>
        </p:nvSpPr>
        <p:spPr>
          <a:xfrm>
            <a:off x="2408238" y="2660393"/>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lblout3sub2ntr1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0" name="テキスト ボックス 99">
            <a:extLst>
              <a:ext uri="{FF2B5EF4-FFF2-40B4-BE49-F238E27FC236}">
                <a16:creationId xmlns:a16="http://schemas.microsoft.com/office/drawing/2014/main" id="{9CF45BC5-25D3-EE2B-9AC6-2B1D5BB9EA04}"/>
              </a:ext>
            </a:extLst>
          </p:cNvPr>
          <p:cNvSpPr txBox="1"/>
          <p:nvPr/>
        </p:nvSpPr>
        <p:spPr>
          <a:xfrm>
            <a:off x="3949753" y="286342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txtout3sub2ntr2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1" name="テキスト ボックス 100">
            <a:extLst>
              <a:ext uri="{FF2B5EF4-FFF2-40B4-BE49-F238E27FC236}">
                <a16:creationId xmlns:a16="http://schemas.microsoft.com/office/drawing/2014/main" id="{373DD68F-6ADB-D034-02E2-ECCEC28F82C7}"/>
              </a:ext>
            </a:extLst>
          </p:cNvPr>
          <p:cNvSpPr txBox="1"/>
          <p:nvPr/>
        </p:nvSpPr>
        <p:spPr>
          <a:xfrm>
            <a:off x="3821113" y="2660393"/>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lblout3sub2ntr2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2" name="テキスト ボックス 101">
            <a:extLst>
              <a:ext uri="{FF2B5EF4-FFF2-40B4-BE49-F238E27FC236}">
                <a16:creationId xmlns:a16="http://schemas.microsoft.com/office/drawing/2014/main" id="{155309DF-7AB7-58F5-9311-7D1BEBE853B3}"/>
              </a:ext>
            </a:extLst>
          </p:cNvPr>
          <p:cNvSpPr txBox="1"/>
          <p:nvPr/>
        </p:nvSpPr>
        <p:spPr>
          <a:xfrm>
            <a:off x="5325470" y="286342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txtout3sub2ntr3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3" name="テキスト ボックス 102">
            <a:extLst>
              <a:ext uri="{FF2B5EF4-FFF2-40B4-BE49-F238E27FC236}">
                <a16:creationId xmlns:a16="http://schemas.microsoft.com/office/drawing/2014/main" id="{2FA20A1B-4C48-11E6-A54D-80715586765F}"/>
              </a:ext>
            </a:extLst>
          </p:cNvPr>
          <p:cNvSpPr txBox="1"/>
          <p:nvPr/>
        </p:nvSpPr>
        <p:spPr>
          <a:xfrm>
            <a:off x="5196830" y="2660393"/>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lblout3sub2ntr3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4" name="テキスト ボックス 113">
            <a:extLst>
              <a:ext uri="{FF2B5EF4-FFF2-40B4-BE49-F238E27FC236}">
                <a16:creationId xmlns:a16="http://schemas.microsoft.com/office/drawing/2014/main" id="{A3986FA4-45FF-1136-30E8-EEEAAD017F91}"/>
              </a:ext>
            </a:extLst>
          </p:cNvPr>
          <p:cNvSpPr txBox="1"/>
          <p:nvPr/>
        </p:nvSpPr>
        <p:spPr>
          <a:xfrm>
            <a:off x="2534761" y="3777897"/>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c</a:t>
            </a: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mb3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5" name="テキスト ボックス 114">
            <a:extLst>
              <a:ext uri="{FF2B5EF4-FFF2-40B4-BE49-F238E27FC236}">
                <a16:creationId xmlns:a16="http://schemas.microsoft.com/office/drawing/2014/main" id="{05CB0B83-96B3-432D-674B-774D2AA6954D}"/>
              </a:ext>
            </a:extLst>
          </p:cNvPr>
          <p:cNvSpPr txBox="1"/>
          <p:nvPr/>
        </p:nvSpPr>
        <p:spPr>
          <a:xfrm>
            <a:off x="2406121" y="357486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lblcmb3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6" name="テキスト ボックス 115">
            <a:extLst>
              <a:ext uri="{FF2B5EF4-FFF2-40B4-BE49-F238E27FC236}">
                <a16:creationId xmlns:a16="http://schemas.microsoft.com/office/drawing/2014/main" id="{C8D1EDB0-2C1F-4219-0063-F14C3431E3CA}"/>
              </a:ext>
            </a:extLst>
          </p:cNvPr>
          <p:cNvSpPr txBox="1"/>
          <p:nvPr/>
        </p:nvSpPr>
        <p:spPr>
          <a:xfrm>
            <a:off x="4491884" y="357486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lbltype3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7" name="テキスト ボックス 116">
            <a:extLst>
              <a:ext uri="{FF2B5EF4-FFF2-40B4-BE49-F238E27FC236}">
                <a16:creationId xmlns:a16="http://schemas.microsoft.com/office/drawing/2014/main" id="{8706C7D5-1A37-3396-54F0-E7EEB5424267}"/>
              </a:ext>
            </a:extLst>
          </p:cNvPr>
          <p:cNvSpPr txBox="1"/>
          <p:nvPr/>
        </p:nvSpPr>
        <p:spPr>
          <a:xfrm>
            <a:off x="4596394" y="3777897"/>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c</a:t>
            </a: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mbtype3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8" name="テキスト ボックス 117">
            <a:extLst>
              <a:ext uri="{FF2B5EF4-FFF2-40B4-BE49-F238E27FC236}">
                <a16:creationId xmlns:a16="http://schemas.microsoft.com/office/drawing/2014/main" id="{A04CC44F-F13C-506D-7F32-0437D07F35CA}"/>
              </a:ext>
            </a:extLst>
          </p:cNvPr>
          <p:cNvSpPr txBox="1"/>
          <p:nvPr/>
        </p:nvSpPr>
        <p:spPr>
          <a:xfrm>
            <a:off x="6745287" y="2445088"/>
            <a:ext cx="1183746" cy="182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chkout3sub2tr1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9" name="テキスト ボックス 118">
            <a:extLst>
              <a:ext uri="{FF2B5EF4-FFF2-40B4-BE49-F238E27FC236}">
                <a16:creationId xmlns:a16="http://schemas.microsoft.com/office/drawing/2014/main" id="{1C9F42A6-E39E-7CBF-37A0-800B70749450}"/>
              </a:ext>
            </a:extLst>
          </p:cNvPr>
          <p:cNvSpPr txBox="1"/>
          <p:nvPr/>
        </p:nvSpPr>
        <p:spPr>
          <a:xfrm>
            <a:off x="6745287" y="2889588"/>
            <a:ext cx="1183746" cy="182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chkout3sub2tr2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0" name="テキスト ボックス 119">
            <a:extLst>
              <a:ext uri="{FF2B5EF4-FFF2-40B4-BE49-F238E27FC236}">
                <a16:creationId xmlns:a16="http://schemas.microsoft.com/office/drawing/2014/main" id="{2814AA88-AA39-D1AB-AA85-B7A7B6AEA3A7}"/>
              </a:ext>
            </a:extLst>
          </p:cNvPr>
          <p:cNvSpPr txBox="1"/>
          <p:nvPr/>
        </p:nvSpPr>
        <p:spPr>
          <a:xfrm>
            <a:off x="6745287" y="3295988"/>
            <a:ext cx="1183746" cy="182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chkout3sub2tr3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527683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ufSet2</a:t>
            </a:r>
            <a:endParaRPr lang="ja-JP" altLang="en-US" sz="3300" dirty="0">
              <a:solidFill>
                <a:srgbClr val="424242"/>
              </a:solidFill>
            </a:endParaRPr>
          </a:p>
        </p:txBody>
      </p:sp>
      <p:pic>
        <p:nvPicPr>
          <p:cNvPr id="2" name="図 1">
            <a:extLst>
              <a:ext uri="{FF2B5EF4-FFF2-40B4-BE49-F238E27FC236}">
                <a16:creationId xmlns:a16="http://schemas.microsoft.com/office/drawing/2014/main" id="{39962548-69AF-CF0A-71A8-398E233161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33697" y="1044000"/>
            <a:ext cx="4924605" cy="5400000"/>
          </a:xfrm>
          <a:prstGeom prst="rect">
            <a:avLst/>
          </a:prstGeom>
        </p:spPr>
      </p:pic>
    </p:spTree>
    <p:extLst>
      <p:ext uri="{BB962C8B-B14F-4D97-AF65-F5344CB8AC3E}">
        <p14:creationId xmlns:p14="http://schemas.microsoft.com/office/powerpoint/2010/main" val="1713336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ufSet2</a:t>
            </a:r>
            <a:endParaRPr lang="ja-JP" altLang="en-US" sz="3300" dirty="0">
              <a:solidFill>
                <a:srgbClr val="424242"/>
              </a:solidFill>
            </a:endParaRPr>
          </a:p>
        </p:txBody>
      </p:sp>
      <p:pic>
        <p:nvPicPr>
          <p:cNvPr id="7" name="図 6">
            <a:extLst>
              <a:ext uri="{FF2B5EF4-FFF2-40B4-BE49-F238E27FC236}">
                <a16:creationId xmlns:a16="http://schemas.microsoft.com/office/drawing/2014/main" id="{2763446A-3533-5188-1B9B-CE629F30FA6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6398" y="1044000"/>
            <a:ext cx="4924605" cy="5400000"/>
          </a:xfrm>
          <a:prstGeom prst="rect">
            <a:avLst/>
          </a:prstGeom>
        </p:spPr>
      </p:pic>
      <p:cxnSp>
        <p:nvCxnSpPr>
          <p:cNvPr id="8" name="直線コネクタ 7">
            <a:extLst>
              <a:ext uri="{FF2B5EF4-FFF2-40B4-BE49-F238E27FC236}">
                <a16:creationId xmlns:a16="http://schemas.microsoft.com/office/drawing/2014/main" id="{FFEBFDE8-9F05-BEDB-71C8-79CC0C59F753}"/>
              </a:ext>
            </a:extLst>
          </p:cNvPr>
          <p:cNvCxnSpPr>
            <a:cxnSpLocks/>
          </p:cNvCxnSpPr>
          <p:nvPr/>
        </p:nvCxnSpPr>
        <p:spPr>
          <a:xfrm>
            <a:off x="4047483" y="1887385"/>
            <a:ext cx="0" cy="456739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F325BF0E-387C-917A-F4E6-4F5445DEC3A5}"/>
              </a:ext>
            </a:extLst>
          </p:cNvPr>
          <p:cNvCxnSpPr>
            <a:cxnSpLocks/>
          </p:cNvCxnSpPr>
          <p:nvPr/>
        </p:nvCxnSpPr>
        <p:spPr>
          <a:xfrm>
            <a:off x="7584433" y="1887385"/>
            <a:ext cx="0" cy="456739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CC63A90-7765-76CD-895F-1FC7223E2BBF}"/>
              </a:ext>
            </a:extLst>
          </p:cNvPr>
          <p:cNvCxnSpPr>
            <a:cxnSpLocks/>
          </p:cNvCxnSpPr>
          <p:nvPr/>
        </p:nvCxnSpPr>
        <p:spPr>
          <a:xfrm>
            <a:off x="3631180" y="227359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5C08F4E-7795-1BDE-B165-CD39D0F4AA84}"/>
              </a:ext>
            </a:extLst>
          </p:cNvPr>
          <p:cNvCxnSpPr>
            <a:cxnSpLocks/>
          </p:cNvCxnSpPr>
          <p:nvPr/>
        </p:nvCxnSpPr>
        <p:spPr>
          <a:xfrm>
            <a:off x="3631180" y="271174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A07BEE6-BBBC-93C4-3687-DC49A87654D2}"/>
              </a:ext>
            </a:extLst>
          </p:cNvPr>
          <p:cNvCxnSpPr>
            <a:cxnSpLocks/>
          </p:cNvCxnSpPr>
          <p:nvPr/>
        </p:nvCxnSpPr>
        <p:spPr>
          <a:xfrm>
            <a:off x="3631180" y="323244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CBD1340-76B1-A694-573D-FF29F67D45EC}"/>
              </a:ext>
            </a:extLst>
          </p:cNvPr>
          <p:cNvCxnSpPr>
            <a:cxnSpLocks/>
          </p:cNvCxnSpPr>
          <p:nvPr/>
        </p:nvCxnSpPr>
        <p:spPr>
          <a:xfrm>
            <a:off x="3631180" y="346739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89FBEE3-1DB7-D01B-D3A0-00D8E8A97B0B}"/>
              </a:ext>
            </a:extLst>
          </p:cNvPr>
          <p:cNvCxnSpPr>
            <a:cxnSpLocks/>
          </p:cNvCxnSpPr>
          <p:nvPr/>
        </p:nvCxnSpPr>
        <p:spPr>
          <a:xfrm>
            <a:off x="3631180" y="389284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8C88B62-FAE3-3935-ECF9-44ED8559EA76}"/>
              </a:ext>
            </a:extLst>
          </p:cNvPr>
          <p:cNvCxnSpPr>
            <a:cxnSpLocks/>
          </p:cNvCxnSpPr>
          <p:nvPr/>
        </p:nvCxnSpPr>
        <p:spPr>
          <a:xfrm>
            <a:off x="3631180" y="443894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C565986-3E3A-F2C2-D99A-00252D680F56}"/>
              </a:ext>
            </a:extLst>
          </p:cNvPr>
          <p:cNvCxnSpPr>
            <a:cxnSpLocks/>
          </p:cNvCxnSpPr>
          <p:nvPr/>
        </p:nvCxnSpPr>
        <p:spPr>
          <a:xfrm>
            <a:off x="3631180" y="467389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FDDFC5A5-41C5-A10A-16B3-96A4789B6BEA}"/>
              </a:ext>
            </a:extLst>
          </p:cNvPr>
          <p:cNvCxnSpPr>
            <a:cxnSpLocks/>
          </p:cNvCxnSpPr>
          <p:nvPr/>
        </p:nvCxnSpPr>
        <p:spPr>
          <a:xfrm>
            <a:off x="3631180" y="547399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0AC2D70A-AD49-7167-E8D7-2200D7994BC3}"/>
              </a:ext>
            </a:extLst>
          </p:cNvPr>
          <p:cNvSpPr txBox="1"/>
          <p:nvPr/>
        </p:nvSpPr>
        <p:spPr>
          <a:xfrm>
            <a:off x="3511021" y="224553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1B0CAB42-13AF-1E4E-73FA-F6EB9C61CF2D}"/>
              </a:ext>
            </a:extLst>
          </p:cNvPr>
          <p:cNvSpPr txBox="1"/>
          <p:nvPr/>
        </p:nvSpPr>
        <p:spPr>
          <a:xfrm>
            <a:off x="3511021" y="268844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22" name="テキスト ボックス 21">
            <a:extLst>
              <a:ext uri="{FF2B5EF4-FFF2-40B4-BE49-F238E27FC236}">
                <a16:creationId xmlns:a16="http://schemas.microsoft.com/office/drawing/2014/main" id="{C8A6684A-E08E-40E5-3935-5757A8C45E48}"/>
              </a:ext>
            </a:extLst>
          </p:cNvPr>
          <p:cNvSpPr txBox="1"/>
          <p:nvPr/>
        </p:nvSpPr>
        <p:spPr>
          <a:xfrm>
            <a:off x="3511021" y="321168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35</a:t>
            </a:r>
          </a:p>
        </p:txBody>
      </p:sp>
      <p:sp>
        <p:nvSpPr>
          <p:cNvPr id="23" name="テキスト ボックス 22">
            <a:extLst>
              <a:ext uri="{FF2B5EF4-FFF2-40B4-BE49-F238E27FC236}">
                <a16:creationId xmlns:a16="http://schemas.microsoft.com/office/drawing/2014/main" id="{F5DA890A-1D28-59CD-8332-24E389B1E67F}"/>
              </a:ext>
            </a:extLst>
          </p:cNvPr>
          <p:cNvSpPr txBox="1"/>
          <p:nvPr/>
        </p:nvSpPr>
        <p:spPr>
          <a:xfrm>
            <a:off x="3511021" y="344663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F6D0F053-2D8C-522C-F978-3C731638FB95}"/>
              </a:ext>
            </a:extLst>
          </p:cNvPr>
          <p:cNvSpPr txBox="1"/>
          <p:nvPr/>
        </p:nvSpPr>
        <p:spPr>
          <a:xfrm>
            <a:off x="3511021" y="386097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59F12404-E7EB-7B62-6863-06436B2AA8D4}"/>
              </a:ext>
            </a:extLst>
          </p:cNvPr>
          <p:cNvSpPr txBox="1"/>
          <p:nvPr/>
        </p:nvSpPr>
        <p:spPr>
          <a:xfrm>
            <a:off x="3511021" y="441183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65</a:t>
            </a:r>
          </a:p>
        </p:txBody>
      </p:sp>
      <p:sp>
        <p:nvSpPr>
          <p:cNvPr id="26" name="テキスト ボックス 25">
            <a:extLst>
              <a:ext uri="{FF2B5EF4-FFF2-40B4-BE49-F238E27FC236}">
                <a16:creationId xmlns:a16="http://schemas.microsoft.com/office/drawing/2014/main" id="{6DEC6918-8D14-C415-12B0-3C431E8A4D9F}"/>
              </a:ext>
            </a:extLst>
          </p:cNvPr>
          <p:cNvSpPr txBox="1"/>
          <p:nvPr/>
        </p:nvSpPr>
        <p:spPr>
          <a:xfrm>
            <a:off x="3511021" y="465525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7" name="テキスト ボックス 26">
            <a:extLst>
              <a:ext uri="{FF2B5EF4-FFF2-40B4-BE49-F238E27FC236}">
                <a16:creationId xmlns:a16="http://schemas.microsoft.com/office/drawing/2014/main" id="{B1EA9F8A-69E3-AC02-AF40-5E0794B79AFF}"/>
              </a:ext>
            </a:extLst>
          </p:cNvPr>
          <p:cNvSpPr txBox="1"/>
          <p:nvPr/>
        </p:nvSpPr>
        <p:spPr>
          <a:xfrm>
            <a:off x="3511021" y="544688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90</a:t>
            </a:r>
          </a:p>
        </p:txBody>
      </p:sp>
      <p:sp>
        <p:nvSpPr>
          <p:cNvPr id="28" name="テキスト ボックス 27">
            <a:extLst>
              <a:ext uri="{FF2B5EF4-FFF2-40B4-BE49-F238E27FC236}">
                <a16:creationId xmlns:a16="http://schemas.microsoft.com/office/drawing/2014/main" id="{C20B0139-AEB2-89DF-CF7E-62F645CA8687}"/>
              </a:ext>
            </a:extLst>
          </p:cNvPr>
          <p:cNvSpPr txBox="1"/>
          <p:nvPr/>
        </p:nvSpPr>
        <p:spPr>
          <a:xfrm>
            <a:off x="4019021" y="1883586"/>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9" name="テキスト ボックス 28">
            <a:extLst>
              <a:ext uri="{FF2B5EF4-FFF2-40B4-BE49-F238E27FC236}">
                <a16:creationId xmlns:a16="http://schemas.microsoft.com/office/drawing/2014/main" id="{F3608CA9-A475-9E8A-8744-7DBC5E038B51}"/>
              </a:ext>
            </a:extLst>
          </p:cNvPr>
          <p:cNvSpPr txBox="1"/>
          <p:nvPr/>
        </p:nvSpPr>
        <p:spPr>
          <a:xfrm>
            <a:off x="7536921" y="1883586"/>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7D9D56BD-C762-8837-DE6C-6F37DFACDC64}"/>
              </a:ext>
            </a:extLst>
          </p:cNvPr>
          <p:cNvSpPr txBox="1"/>
          <p:nvPr/>
        </p:nvSpPr>
        <p:spPr>
          <a:xfrm>
            <a:off x="4019021" y="6383619"/>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907A1685-D6B2-9854-989C-AEDED7D32709}"/>
              </a:ext>
            </a:extLst>
          </p:cNvPr>
          <p:cNvSpPr txBox="1"/>
          <p:nvPr/>
        </p:nvSpPr>
        <p:spPr>
          <a:xfrm>
            <a:off x="7536921" y="6383619"/>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2" name="テキスト ボックス 31">
            <a:extLst>
              <a:ext uri="{FF2B5EF4-FFF2-40B4-BE49-F238E27FC236}">
                <a16:creationId xmlns:a16="http://schemas.microsoft.com/office/drawing/2014/main" id="{4568619B-15E4-A94D-82F7-C3DE3A79ABA5}"/>
              </a:ext>
            </a:extLst>
          </p:cNvPr>
          <p:cNvSpPr txBox="1"/>
          <p:nvPr/>
        </p:nvSpPr>
        <p:spPr>
          <a:xfrm>
            <a:off x="8610071" y="224553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3" name="テキスト ボックス 32">
            <a:extLst>
              <a:ext uri="{FF2B5EF4-FFF2-40B4-BE49-F238E27FC236}">
                <a16:creationId xmlns:a16="http://schemas.microsoft.com/office/drawing/2014/main" id="{199F2FE7-1240-CA6E-7C39-11B443306FFB}"/>
              </a:ext>
            </a:extLst>
          </p:cNvPr>
          <p:cNvSpPr txBox="1"/>
          <p:nvPr/>
        </p:nvSpPr>
        <p:spPr>
          <a:xfrm>
            <a:off x="8610071" y="268844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34" name="テキスト ボックス 33">
            <a:extLst>
              <a:ext uri="{FF2B5EF4-FFF2-40B4-BE49-F238E27FC236}">
                <a16:creationId xmlns:a16="http://schemas.microsoft.com/office/drawing/2014/main" id="{F0B18277-EECB-1ADE-9A3C-8A376649DB4D}"/>
              </a:ext>
            </a:extLst>
          </p:cNvPr>
          <p:cNvSpPr txBox="1"/>
          <p:nvPr/>
        </p:nvSpPr>
        <p:spPr>
          <a:xfrm>
            <a:off x="8610071" y="321168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35</a:t>
            </a:r>
          </a:p>
        </p:txBody>
      </p:sp>
      <p:sp>
        <p:nvSpPr>
          <p:cNvPr id="35" name="テキスト ボックス 34">
            <a:extLst>
              <a:ext uri="{FF2B5EF4-FFF2-40B4-BE49-F238E27FC236}">
                <a16:creationId xmlns:a16="http://schemas.microsoft.com/office/drawing/2014/main" id="{E677EAE9-2B51-A327-B769-1862E141516B}"/>
              </a:ext>
            </a:extLst>
          </p:cNvPr>
          <p:cNvSpPr txBox="1"/>
          <p:nvPr/>
        </p:nvSpPr>
        <p:spPr>
          <a:xfrm>
            <a:off x="8610071" y="344663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6" name="テキスト ボックス 35">
            <a:extLst>
              <a:ext uri="{FF2B5EF4-FFF2-40B4-BE49-F238E27FC236}">
                <a16:creationId xmlns:a16="http://schemas.microsoft.com/office/drawing/2014/main" id="{20DBDE46-8051-743F-80B9-03768A790637}"/>
              </a:ext>
            </a:extLst>
          </p:cNvPr>
          <p:cNvSpPr txBox="1"/>
          <p:nvPr/>
        </p:nvSpPr>
        <p:spPr>
          <a:xfrm>
            <a:off x="8610071" y="386097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7" name="テキスト ボックス 36">
            <a:extLst>
              <a:ext uri="{FF2B5EF4-FFF2-40B4-BE49-F238E27FC236}">
                <a16:creationId xmlns:a16="http://schemas.microsoft.com/office/drawing/2014/main" id="{816DF49A-6F33-3CB7-4F90-749BDD23BDAA}"/>
              </a:ext>
            </a:extLst>
          </p:cNvPr>
          <p:cNvSpPr txBox="1"/>
          <p:nvPr/>
        </p:nvSpPr>
        <p:spPr>
          <a:xfrm>
            <a:off x="8610071" y="441183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65</a:t>
            </a:r>
          </a:p>
        </p:txBody>
      </p:sp>
      <p:sp>
        <p:nvSpPr>
          <p:cNvPr id="38" name="テキスト ボックス 37">
            <a:extLst>
              <a:ext uri="{FF2B5EF4-FFF2-40B4-BE49-F238E27FC236}">
                <a16:creationId xmlns:a16="http://schemas.microsoft.com/office/drawing/2014/main" id="{D9177EBD-499B-4FE6-8A9A-40CCFF3067B4}"/>
              </a:ext>
            </a:extLst>
          </p:cNvPr>
          <p:cNvSpPr txBox="1"/>
          <p:nvPr/>
        </p:nvSpPr>
        <p:spPr>
          <a:xfrm>
            <a:off x="8610071" y="465525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9" name="テキスト ボックス 38">
            <a:extLst>
              <a:ext uri="{FF2B5EF4-FFF2-40B4-BE49-F238E27FC236}">
                <a16:creationId xmlns:a16="http://schemas.microsoft.com/office/drawing/2014/main" id="{79FCD1E2-6B78-8E4A-76ED-D08FA6081E55}"/>
              </a:ext>
            </a:extLst>
          </p:cNvPr>
          <p:cNvSpPr txBox="1"/>
          <p:nvPr/>
        </p:nvSpPr>
        <p:spPr>
          <a:xfrm>
            <a:off x="8610071" y="544688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90</a:t>
            </a:r>
          </a:p>
        </p:txBody>
      </p:sp>
    </p:spTree>
    <p:extLst>
      <p:ext uri="{BB962C8B-B14F-4D97-AF65-F5344CB8AC3E}">
        <p14:creationId xmlns:p14="http://schemas.microsoft.com/office/powerpoint/2010/main" val="3308141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ufSet2</a:t>
            </a:r>
            <a:endParaRPr lang="ja-JP" altLang="en-US" sz="3300" dirty="0">
              <a:solidFill>
                <a:srgbClr val="424242"/>
              </a:solidFill>
            </a:endParaRPr>
          </a:p>
        </p:txBody>
      </p:sp>
      <p:pic>
        <p:nvPicPr>
          <p:cNvPr id="7" name="図 6">
            <a:extLst>
              <a:ext uri="{FF2B5EF4-FFF2-40B4-BE49-F238E27FC236}">
                <a16:creationId xmlns:a16="http://schemas.microsoft.com/office/drawing/2014/main" id="{2763446A-3533-5188-1B9B-CE629F30FA6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33697" y="1044000"/>
            <a:ext cx="4924605" cy="5400000"/>
          </a:xfrm>
          <a:prstGeom prst="rect">
            <a:avLst/>
          </a:prstGeom>
        </p:spPr>
      </p:pic>
      <p:sp>
        <p:nvSpPr>
          <p:cNvPr id="2" name="テキスト ボックス 1">
            <a:extLst>
              <a:ext uri="{FF2B5EF4-FFF2-40B4-BE49-F238E27FC236}">
                <a16:creationId xmlns:a16="http://schemas.microsoft.com/office/drawing/2014/main" id="{78ECE425-921C-267C-9A39-2C21786B780F}"/>
              </a:ext>
            </a:extLst>
          </p:cNvPr>
          <p:cNvSpPr txBox="1"/>
          <p:nvPr/>
        </p:nvSpPr>
        <p:spPr>
          <a:xfrm>
            <a:off x="4213654" y="2786392"/>
            <a:ext cx="2828498" cy="286261"/>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2400"/>
              </a:lnSpc>
              <a:spcBef>
                <a:spcPts val="0"/>
              </a:spcBef>
              <a:spcAft>
                <a:spcPts val="0"/>
              </a:spcAft>
              <a:buClr>
                <a:srgbClr val="000000"/>
              </a:buClr>
              <a:buSzPct val="100000"/>
              <a:tabLst/>
              <a:defRPr/>
            </a:pPr>
            <a:r>
              <a:rPr kumimoji="0" lang="en-US" altLang="ja-JP" sz="40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a:t>
            </a:r>
            <a:r>
              <a:rPr kumimoji="0" lang="en-US" altLang="ja-JP" sz="40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mboutcome_type</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51E7579B-F5B2-CA08-998C-5E424F9FD23F}"/>
              </a:ext>
            </a:extLst>
          </p:cNvPr>
          <p:cNvSpPr txBox="1"/>
          <p:nvPr/>
        </p:nvSpPr>
        <p:spPr>
          <a:xfrm>
            <a:off x="3990882" y="2194126"/>
            <a:ext cx="2694921" cy="438264"/>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2400"/>
              </a:lnSpc>
              <a:spcBef>
                <a:spcPts val="0"/>
              </a:spcBef>
              <a:spcAft>
                <a:spcPts val="0"/>
              </a:spcAft>
              <a:buClr>
                <a:srgbClr val="000000"/>
              </a:buClr>
              <a:buSzPct val="100000"/>
              <a:tabLst/>
              <a:defRPr/>
            </a:pPr>
            <a:r>
              <a:rPr kumimoji="0" lang="en-US" altLang="ja-JP" sz="4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lbloutcome_type</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 name="テキスト ボックス 11">
            <a:extLst>
              <a:ext uri="{FF2B5EF4-FFF2-40B4-BE49-F238E27FC236}">
                <a16:creationId xmlns:a16="http://schemas.microsoft.com/office/drawing/2014/main" id="{413EEE5B-236E-6EF8-3D27-8AE1115A5E13}"/>
              </a:ext>
            </a:extLst>
          </p:cNvPr>
          <p:cNvSpPr txBox="1"/>
          <p:nvPr/>
        </p:nvSpPr>
        <p:spPr>
          <a:xfrm>
            <a:off x="4213654" y="3936518"/>
            <a:ext cx="2828498" cy="286261"/>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2400"/>
              </a:lnSpc>
              <a:spcBef>
                <a:spcPts val="0"/>
              </a:spcBef>
              <a:spcAft>
                <a:spcPts val="0"/>
              </a:spcAft>
              <a:buClr>
                <a:srgbClr val="000000"/>
              </a:buClr>
              <a:buSzPct val="100000"/>
              <a:tabLst/>
              <a:defRPr/>
            </a:pPr>
            <a:r>
              <a:rPr kumimoji="0" lang="en-US" altLang="ja-JP" sz="40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txtoutcome</a:t>
            </a:r>
            <a:r>
              <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_</a:t>
            </a:r>
            <a:r>
              <a:rPr kumimoji="0" lang="en-US" altLang="ja-JP" sz="40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name</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0" name="テキスト ボックス 39">
            <a:extLst>
              <a:ext uri="{FF2B5EF4-FFF2-40B4-BE49-F238E27FC236}">
                <a16:creationId xmlns:a16="http://schemas.microsoft.com/office/drawing/2014/main" id="{D0A7D519-CC71-23E4-F707-569A45702CA1}"/>
              </a:ext>
            </a:extLst>
          </p:cNvPr>
          <p:cNvSpPr txBox="1"/>
          <p:nvPr/>
        </p:nvSpPr>
        <p:spPr>
          <a:xfrm>
            <a:off x="3990882" y="3390997"/>
            <a:ext cx="2694921" cy="438264"/>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2400"/>
              </a:lnSpc>
              <a:spcBef>
                <a:spcPts val="0"/>
              </a:spcBef>
              <a:spcAft>
                <a:spcPts val="0"/>
              </a:spcAft>
              <a:buClr>
                <a:srgbClr val="000000"/>
              </a:buClr>
              <a:buSzPct val="100000"/>
              <a:tabLst/>
              <a:defRPr/>
            </a:pPr>
            <a:r>
              <a:rPr kumimoji="0" lang="en-US" altLang="ja-JP" sz="4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lbloutcome_name</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1" name="テキスト ボックス 40">
            <a:extLst>
              <a:ext uri="{FF2B5EF4-FFF2-40B4-BE49-F238E27FC236}">
                <a16:creationId xmlns:a16="http://schemas.microsoft.com/office/drawing/2014/main" id="{A20D13A4-BD05-C45B-5B61-B1947CBAA1D4}"/>
              </a:ext>
            </a:extLst>
          </p:cNvPr>
          <p:cNvSpPr txBox="1"/>
          <p:nvPr/>
        </p:nvSpPr>
        <p:spPr>
          <a:xfrm>
            <a:off x="4258104" y="4815045"/>
            <a:ext cx="3090714" cy="438264"/>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2400"/>
              </a:lnSpc>
              <a:spcBef>
                <a:spcPts val="0"/>
              </a:spcBef>
              <a:spcAft>
                <a:spcPts val="0"/>
              </a:spcAft>
              <a:buClr>
                <a:srgbClr val="000000"/>
              </a:buClr>
              <a:buSzPct val="100000"/>
              <a:tabLst/>
              <a:defRPr/>
            </a:pPr>
            <a:r>
              <a:rPr kumimoji="0" lang="en-US" altLang="ja-JP" sz="4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btnOutcome_Insort</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285663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ufSet4</a:t>
            </a:r>
            <a:endParaRPr lang="ja-JP" altLang="en-US" sz="3300" dirty="0">
              <a:solidFill>
                <a:srgbClr val="424242"/>
              </a:solidFill>
            </a:endParaRPr>
          </a:p>
        </p:txBody>
      </p:sp>
      <p:pic>
        <p:nvPicPr>
          <p:cNvPr id="3" name="図 2">
            <a:extLst>
              <a:ext uri="{FF2B5EF4-FFF2-40B4-BE49-F238E27FC236}">
                <a16:creationId xmlns:a16="http://schemas.microsoft.com/office/drawing/2014/main" id="{46041976-99BC-4AE4-3619-9FA4E93BC0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0595" y="1044000"/>
            <a:ext cx="8610810" cy="5400000"/>
          </a:xfrm>
          <a:prstGeom prst="rect">
            <a:avLst/>
          </a:prstGeom>
        </p:spPr>
      </p:pic>
    </p:spTree>
    <p:extLst>
      <p:ext uri="{BB962C8B-B14F-4D97-AF65-F5344CB8AC3E}">
        <p14:creationId xmlns:p14="http://schemas.microsoft.com/office/powerpoint/2010/main" val="940906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ufSet4</a:t>
            </a:r>
            <a:endParaRPr lang="ja-JP" altLang="en-US" sz="3300" dirty="0">
              <a:solidFill>
                <a:srgbClr val="424242"/>
              </a:solidFill>
            </a:endParaRPr>
          </a:p>
        </p:txBody>
      </p:sp>
      <p:pic>
        <p:nvPicPr>
          <p:cNvPr id="3" name="図 2">
            <a:extLst>
              <a:ext uri="{FF2B5EF4-FFF2-40B4-BE49-F238E27FC236}">
                <a16:creationId xmlns:a16="http://schemas.microsoft.com/office/drawing/2014/main" id="{46041976-99BC-4AE4-3619-9FA4E93BC0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3065" y="1044000"/>
            <a:ext cx="8605869" cy="5400000"/>
          </a:xfrm>
          <a:prstGeom prst="rect">
            <a:avLst/>
          </a:prstGeom>
        </p:spPr>
      </p:pic>
      <p:cxnSp>
        <p:nvCxnSpPr>
          <p:cNvPr id="5" name="直線コネクタ 4">
            <a:extLst>
              <a:ext uri="{FF2B5EF4-FFF2-40B4-BE49-F238E27FC236}">
                <a16:creationId xmlns:a16="http://schemas.microsoft.com/office/drawing/2014/main" id="{AEDD2DA2-441B-E21C-CE85-30FEDC6D5EA5}"/>
              </a:ext>
            </a:extLst>
          </p:cNvPr>
          <p:cNvCxnSpPr>
            <a:cxnSpLocks/>
          </p:cNvCxnSpPr>
          <p:nvPr/>
        </p:nvCxnSpPr>
        <p:spPr>
          <a:xfrm>
            <a:off x="2434583" y="2717800"/>
            <a:ext cx="0" cy="361315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4FC69A3-6DB6-0DA8-6F44-C6CC5098ACEE}"/>
              </a:ext>
            </a:extLst>
          </p:cNvPr>
          <p:cNvCxnSpPr>
            <a:cxnSpLocks/>
          </p:cNvCxnSpPr>
          <p:nvPr/>
        </p:nvCxnSpPr>
        <p:spPr>
          <a:xfrm>
            <a:off x="8809983" y="2717800"/>
            <a:ext cx="0" cy="361315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83D2AB9-E6E8-41E6-62B7-DC00482E62BA}"/>
              </a:ext>
            </a:extLst>
          </p:cNvPr>
          <p:cNvCxnSpPr>
            <a:cxnSpLocks/>
          </p:cNvCxnSpPr>
          <p:nvPr/>
        </p:nvCxnSpPr>
        <p:spPr>
          <a:xfrm>
            <a:off x="1764280" y="3359445"/>
            <a:ext cx="82179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E07E219-157F-02B3-A56B-DCFD20387830}"/>
              </a:ext>
            </a:extLst>
          </p:cNvPr>
          <p:cNvCxnSpPr>
            <a:cxnSpLocks/>
          </p:cNvCxnSpPr>
          <p:nvPr/>
        </p:nvCxnSpPr>
        <p:spPr>
          <a:xfrm>
            <a:off x="1764280" y="4057945"/>
            <a:ext cx="82179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310FAA97-3857-F83A-6A93-B702303F876C}"/>
              </a:ext>
            </a:extLst>
          </p:cNvPr>
          <p:cNvCxnSpPr>
            <a:cxnSpLocks/>
          </p:cNvCxnSpPr>
          <p:nvPr/>
        </p:nvCxnSpPr>
        <p:spPr>
          <a:xfrm>
            <a:off x="1764280" y="4419895"/>
            <a:ext cx="82179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08DB1DF-1F5D-54A7-1FEA-10E3EF85BC78}"/>
              </a:ext>
            </a:extLst>
          </p:cNvPr>
          <p:cNvCxnSpPr>
            <a:cxnSpLocks/>
          </p:cNvCxnSpPr>
          <p:nvPr/>
        </p:nvCxnSpPr>
        <p:spPr>
          <a:xfrm>
            <a:off x="1764280" y="5124745"/>
            <a:ext cx="82179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85C85A3-33DB-C45B-B4D2-14D589F49EFF}"/>
              </a:ext>
            </a:extLst>
          </p:cNvPr>
          <p:cNvSpPr txBox="1"/>
          <p:nvPr/>
        </p:nvSpPr>
        <p:spPr>
          <a:xfrm>
            <a:off x="1618721" y="333138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 name="テキスト ボックス 16">
            <a:extLst>
              <a:ext uri="{FF2B5EF4-FFF2-40B4-BE49-F238E27FC236}">
                <a16:creationId xmlns:a16="http://schemas.microsoft.com/office/drawing/2014/main" id="{B41BED3B-15F9-D1ED-A0D3-BB535B3FA525}"/>
              </a:ext>
            </a:extLst>
          </p:cNvPr>
          <p:cNvSpPr txBox="1"/>
          <p:nvPr/>
        </p:nvSpPr>
        <p:spPr>
          <a:xfrm>
            <a:off x="1618721" y="402988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8" name="テキスト ボックス 17">
            <a:extLst>
              <a:ext uri="{FF2B5EF4-FFF2-40B4-BE49-F238E27FC236}">
                <a16:creationId xmlns:a16="http://schemas.microsoft.com/office/drawing/2014/main" id="{22C56388-013F-9344-3A7C-5A4CC857715E}"/>
              </a:ext>
            </a:extLst>
          </p:cNvPr>
          <p:cNvSpPr txBox="1"/>
          <p:nvPr/>
        </p:nvSpPr>
        <p:spPr>
          <a:xfrm>
            <a:off x="1618721" y="438548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4E3E35E6-B29F-97F4-8401-1200850844FA}"/>
              </a:ext>
            </a:extLst>
          </p:cNvPr>
          <p:cNvSpPr txBox="1"/>
          <p:nvPr/>
        </p:nvSpPr>
        <p:spPr>
          <a:xfrm>
            <a:off x="1618721" y="509033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9FFD8214-EFDB-6583-1FEC-FB7FA6CC2122}"/>
              </a:ext>
            </a:extLst>
          </p:cNvPr>
          <p:cNvSpPr txBox="1"/>
          <p:nvPr/>
        </p:nvSpPr>
        <p:spPr>
          <a:xfrm>
            <a:off x="10029949" y="333138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CC1F7CFC-8472-F0D2-4549-7D08969DA27E}"/>
              </a:ext>
            </a:extLst>
          </p:cNvPr>
          <p:cNvSpPr txBox="1"/>
          <p:nvPr/>
        </p:nvSpPr>
        <p:spPr>
          <a:xfrm>
            <a:off x="10029949" y="402988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3" name="テキスト ボックス 22">
            <a:extLst>
              <a:ext uri="{FF2B5EF4-FFF2-40B4-BE49-F238E27FC236}">
                <a16:creationId xmlns:a16="http://schemas.microsoft.com/office/drawing/2014/main" id="{1795A431-F0E9-238D-77FA-596C1510F3A8}"/>
              </a:ext>
            </a:extLst>
          </p:cNvPr>
          <p:cNvSpPr txBox="1"/>
          <p:nvPr/>
        </p:nvSpPr>
        <p:spPr>
          <a:xfrm>
            <a:off x="10029949" y="438548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6285BF57-9377-CEA7-07B1-5943F43808F3}"/>
              </a:ext>
            </a:extLst>
          </p:cNvPr>
          <p:cNvSpPr txBox="1"/>
          <p:nvPr/>
        </p:nvSpPr>
        <p:spPr>
          <a:xfrm>
            <a:off x="10029949" y="509033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63DAAE50-25A2-7DB2-0777-2F0C891C2771}"/>
              </a:ext>
            </a:extLst>
          </p:cNvPr>
          <p:cNvSpPr txBox="1"/>
          <p:nvPr/>
        </p:nvSpPr>
        <p:spPr>
          <a:xfrm>
            <a:off x="2406121" y="2737660"/>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BB5BE19E-6F80-44DB-1F32-53E22DA9A1B3}"/>
              </a:ext>
            </a:extLst>
          </p:cNvPr>
          <p:cNvSpPr txBox="1"/>
          <p:nvPr/>
        </p:nvSpPr>
        <p:spPr>
          <a:xfrm>
            <a:off x="8762732" y="2737660"/>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7" name="テキスト ボックス 26">
            <a:extLst>
              <a:ext uri="{FF2B5EF4-FFF2-40B4-BE49-F238E27FC236}">
                <a16:creationId xmlns:a16="http://schemas.microsoft.com/office/drawing/2014/main" id="{67AD8195-3C6A-B2C1-FC2E-88E49A157146}"/>
              </a:ext>
            </a:extLst>
          </p:cNvPr>
          <p:cNvSpPr txBox="1"/>
          <p:nvPr/>
        </p:nvSpPr>
        <p:spPr>
          <a:xfrm>
            <a:off x="2406121" y="624494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3614434E-3977-4E50-81B6-3BDAAD811D90}"/>
              </a:ext>
            </a:extLst>
          </p:cNvPr>
          <p:cNvSpPr txBox="1"/>
          <p:nvPr/>
        </p:nvSpPr>
        <p:spPr>
          <a:xfrm>
            <a:off x="8762732" y="624494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22367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557854F-2E11-9B0E-C6DA-B065B1B00E36}"/>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About this file</a:t>
            </a:r>
            <a:endParaRPr lang="ja-JP" altLang="en-US" sz="3300" dirty="0">
              <a:solidFill>
                <a:srgbClr val="424242"/>
              </a:solidFill>
            </a:endParaRPr>
          </a:p>
        </p:txBody>
      </p:sp>
      <p:sp>
        <p:nvSpPr>
          <p:cNvPr id="5" name="Google Shape;187;p2">
            <a:extLst>
              <a:ext uri="{FF2B5EF4-FFF2-40B4-BE49-F238E27FC236}">
                <a16:creationId xmlns:a16="http://schemas.microsoft.com/office/drawing/2014/main" id="{FD3026FE-C3E0-C037-0A91-7DEC23A885FE}"/>
              </a:ext>
            </a:extLst>
          </p:cNvPr>
          <p:cNvSpPr txBox="1">
            <a:spLocks noGrp="1"/>
          </p:cNvSpPr>
          <p:nvPr>
            <p:ph type="body" idx="1"/>
          </p:nvPr>
        </p:nvSpPr>
        <p:spPr>
          <a:xfrm>
            <a:off x="761999" y="1103403"/>
            <a:ext cx="10874944" cy="5351583"/>
          </a:xfrm>
          <a:prstGeom prst="rect">
            <a:avLst/>
          </a:prstGeom>
          <a:solidFill>
            <a:schemeClr val="bg1">
              <a:lumMod val="95000"/>
            </a:schemeClr>
          </a:solidFill>
          <a:ln>
            <a:solidFill>
              <a:schemeClr val="bg2">
                <a:lumMod val="75000"/>
              </a:schemeClr>
            </a:solidFill>
          </a:ln>
        </p:spPr>
        <p:txBody>
          <a:bodyPr spcFirstLastPara="1" wrap="square" lIns="31750" tIns="31750" rIns="31750" bIns="31750" anchor="t" anchorCtr="0">
            <a:noAutofit/>
          </a:bodyPr>
          <a:lstStyle/>
          <a:p>
            <a:pPr marL="457200" indent="-457200">
              <a:spcBef>
                <a:spcPts val="0"/>
              </a:spcBef>
              <a:buClr>
                <a:schemeClr val="bg2">
                  <a:lumMod val="75000"/>
                </a:schemeClr>
              </a:buClr>
              <a:buSzPct val="100000"/>
              <a:buFont typeface="Wingdings" panose="05000000000000000000" pitchFamily="2" charset="2"/>
              <a:buChar char="Ø"/>
              <a:tabLst>
                <a:tab pos="1709738" algn="l"/>
              </a:tabLst>
            </a:pPr>
            <a:r>
              <a:rPr lang="en-US" altLang="ja-JP" sz="1800" dirty="0">
                <a:latin typeface="Arial" panose="020B0604020202020204" pitchFamily="34" charset="0"/>
                <a:cs typeface="Calibri"/>
              </a:rPr>
              <a:t>This file lists the placement of the various controls used in the input tool and the names of the objects. Use it as a reference when reading the code on the user form.</a:t>
            </a:r>
            <a:br>
              <a:rPr lang="en-US" altLang="ja-JP" sz="1800" dirty="0">
                <a:latin typeface="Arial" panose="020B0604020202020204" pitchFamily="34" charset="0"/>
                <a:cs typeface="Calibri"/>
              </a:rPr>
            </a:br>
            <a:endParaRPr lang="en-US" altLang="ja-JP" sz="1800" dirty="0">
              <a:latin typeface="Arial" panose="020B0604020202020204" pitchFamily="34" charset="0"/>
              <a:cs typeface="Calibri"/>
            </a:endParaRPr>
          </a:p>
          <a:p>
            <a:pPr marL="457200" indent="-457200">
              <a:spcBef>
                <a:spcPts val="0"/>
              </a:spcBef>
              <a:buClr>
                <a:schemeClr val="bg2">
                  <a:lumMod val="75000"/>
                </a:schemeClr>
              </a:buClr>
              <a:buSzPct val="100000"/>
              <a:buFont typeface="Wingdings" panose="05000000000000000000" pitchFamily="2" charset="2"/>
              <a:buChar char="Ø"/>
              <a:tabLst>
                <a:tab pos="1709738" algn="l"/>
              </a:tabLst>
            </a:pPr>
            <a:r>
              <a:rPr lang="en-US" altLang="ja-JP" sz="1800" dirty="0">
                <a:solidFill>
                  <a:schemeClr val="tx1"/>
                </a:solidFill>
                <a:latin typeface="Arial" panose="020B0604020202020204" pitchFamily="34" charset="0"/>
                <a:cs typeface="Calibri"/>
              </a:rPr>
              <a:t>There are some exceptions, but basically ufSet1 makes labels (</a:t>
            </a:r>
            <a:r>
              <a:rPr lang="en-US" altLang="ja-JP" sz="1800" dirty="0" err="1">
                <a:solidFill>
                  <a:schemeClr val="tx1"/>
                </a:solidFill>
                <a:latin typeface="Arial" panose="020B0604020202020204" pitchFamily="34" charset="0"/>
                <a:cs typeface="Calibri"/>
              </a:rPr>
              <a:t>lbl</a:t>
            </a:r>
            <a:r>
              <a:rPr lang="en-US" altLang="ja-JP" sz="1800" dirty="0">
                <a:solidFill>
                  <a:schemeClr val="tx1"/>
                </a:solidFill>
                <a:latin typeface="Arial" panose="020B0604020202020204" pitchFamily="34" charset="0"/>
                <a:cs typeface="Calibri"/>
              </a:rPr>
              <a:t>) to have a height of 10 points and </a:t>
            </a:r>
            <a:br>
              <a:rPr lang="en-US" altLang="ja-JP" sz="1800" dirty="0">
                <a:solidFill>
                  <a:schemeClr val="tx1"/>
                </a:solidFill>
                <a:latin typeface="Arial" panose="020B0604020202020204" pitchFamily="34" charset="0"/>
                <a:cs typeface="Calibri"/>
              </a:rPr>
            </a:br>
            <a:r>
              <a:rPr lang="en-US" altLang="ja-JP" sz="1800" dirty="0">
                <a:solidFill>
                  <a:schemeClr val="tx1"/>
                </a:solidFill>
                <a:latin typeface="Arial" panose="020B0604020202020204" pitchFamily="34" charset="0"/>
                <a:cs typeface="Calibri"/>
              </a:rPr>
              <a:t>a width of 90 points, text boxes (txt) to have a height of 15 points and a width of 90 points, </a:t>
            </a:r>
            <a:br>
              <a:rPr lang="en-US" altLang="ja-JP" sz="1800" dirty="0">
                <a:solidFill>
                  <a:schemeClr val="tx1"/>
                </a:solidFill>
                <a:latin typeface="Arial" panose="020B0604020202020204" pitchFamily="34" charset="0"/>
                <a:cs typeface="Calibri"/>
              </a:rPr>
            </a:br>
            <a:r>
              <a:rPr lang="en-US" altLang="ja-JP" sz="1800" dirty="0">
                <a:solidFill>
                  <a:schemeClr val="tx1"/>
                </a:solidFill>
                <a:latin typeface="Arial" panose="020B0604020202020204" pitchFamily="34" charset="0"/>
                <a:cs typeface="Calibri"/>
              </a:rPr>
              <a:t>combo boxes (</a:t>
            </a:r>
            <a:r>
              <a:rPr lang="en-US" altLang="ja-JP" sz="1800" dirty="0" err="1">
                <a:solidFill>
                  <a:schemeClr val="tx1"/>
                </a:solidFill>
                <a:latin typeface="Arial" panose="020B0604020202020204" pitchFamily="34" charset="0"/>
                <a:cs typeface="Calibri"/>
              </a:rPr>
              <a:t>cmb</a:t>
            </a:r>
            <a:r>
              <a:rPr lang="en-US" altLang="ja-JP" sz="1800" dirty="0">
                <a:solidFill>
                  <a:schemeClr val="tx1"/>
                </a:solidFill>
                <a:latin typeface="Arial" panose="020B0604020202020204" pitchFamily="34" charset="0"/>
                <a:cs typeface="Calibri"/>
              </a:rPr>
              <a:t>) to have a height of 15 points and a width of 140 points, and check boxes (</a:t>
            </a:r>
            <a:r>
              <a:rPr lang="en-US" altLang="ja-JP" sz="1800" dirty="0" err="1">
                <a:solidFill>
                  <a:schemeClr val="tx1"/>
                </a:solidFill>
                <a:latin typeface="Arial" panose="020B0604020202020204" pitchFamily="34" charset="0"/>
                <a:cs typeface="Calibri"/>
              </a:rPr>
              <a:t>chk</a:t>
            </a:r>
            <a:r>
              <a:rPr lang="en-US" altLang="ja-JP" sz="1800" dirty="0">
                <a:solidFill>
                  <a:schemeClr val="tx1"/>
                </a:solidFill>
                <a:latin typeface="Arial" panose="020B0604020202020204" pitchFamily="34" charset="0"/>
                <a:cs typeface="Calibri"/>
              </a:rPr>
              <a:t>) </a:t>
            </a:r>
            <a:br>
              <a:rPr lang="en-US" altLang="ja-JP" sz="1800" dirty="0">
                <a:solidFill>
                  <a:schemeClr val="tx1"/>
                </a:solidFill>
                <a:latin typeface="Arial" panose="020B0604020202020204" pitchFamily="34" charset="0"/>
                <a:cs typeface="Calibri"/>
              </a:rPr>
            </a:br>
            <a:r>
              <a:rPr lang="en-US" altLang="ja-JP" sz="1800" dirty="0">
                <a:solidFill>
                  <a:schemeClr val="tx1"/>
                </a:solidFill>
                <a:latin typeface="Arial" panose="020B0604020202020204" pitchFamily="34" charset="0"/>
                <a:cs typeface="Calibri"/>
              </a:rPr>
              <a:t>to have a height of 15 points and a width of 90 points. (1 point corresponds to about 1/72 inch).</a:t>
            </a:r>
            <a:br>
              <a:rPr lang="en-US" altLang="ja-JP" sz="1800" dirty="0">
                <a:solidFill>
                  <a:schemeClr val="tx1"/>
                </a:solidFill>
                <a:latin typeface="Arial" panose="020B0604020202020204" pitchFamily="34" charset="0"/>
                <a:cs typeface="Calibri"/>
              </a:rPr>
            </a:br>
            <a:endParaRPr lang="en-US" altLang="ja-JP" sz="1800" dirty="0">
              <a:solidFill>
                <a:schemeClr val="tx1"/>
              </a:solidFill>
              <a:latin typeface="Arial" panose="020B0604020202020204" pitchFamily="34" charset="0"/>
              <a:cs typeface="Calibri"/>
            </a:endParaRPr>
          </a:p>
          <a:p>
            <a:pPr marL="457200" indent="-457200">
              <a:spcBef>
                <a:spcPts val="0"/>
              </a:spcBef>
              <a:buClr>
                <a:schemeClr val="bg2">
                  <a:lumMod val="75000"/>
                </a:schemeClr>
              </a:buClr>
              <a:buSzPct val="100000"/>
              <a:buFont typeface="Wingdings" panose="05000000000000000000" pitchFamily="2" charset="2"/>
              <a:buChar char="Ø"/>
              <a:tabLst>
                <a:tab pos="1709738" algn="l"/>
              </a:tabLst>
            </a:pPr>
            <a:r>
              <a:rPr lang="en-US" altLang="ja-JP" sz="1800" dirty="0">
                <a:solidFill>
                  <a:schemeClr val="tx1"/>
                </a:solidFill>
                <a:latin typeface="Arial" panose="020B0604020202020204" pitchFamily="34" charset="0"/>
                <a:cs typeface="Calibri"/>
              </a:rPr>
              <a:t>The object names shown on this slide are only the initial state. Some of the object names change depending on the input data. Please check the code for details.</a:t>
            </a:r>
            <a:br>
              <a:rPr lang="en-US" altLang="ja-JP" sz="1800" dirty="0">
                <a:solidFill>
                  <a:schemeClr val="tx1"/>
                </a:solidFill>
                <a:latin typeface="Arial" panose="020B0604020202020204" pitchFamily="34" charset="0"/>
                <a:cs typeface="Calibri"/>
              </a:rPr>
            </a:br>
            <a:endParaRPr lang="en-US" altLang="ja-JP" sz="1800" dirty="0">
              <a:solidFill>
                <a:schemeClr val="tx1"/>
              </a:solidFill>
              <a:latin typeface="Arial" panose="020B0604020202020204" pitchFamily="34" charset="0"/>
              <a:cs typeface="Calibri"/>
            </a:endParaRPr>
          </a:p>
          <a:p>
            <a:pPr marL="457200" indent="-457200">
              <a:spcBef>
                <a:spcPts val="0"/>
              </a:spcBef>
              <a:buClr>
                <a:schemeClr val="bg2">
                  <a:lumMod val="75000"/>
                </a:schemeClr>
              </a:buClr>
              <a:buSzPct val="100000"/>
              <a:buFont typeface="Wingdings" panose="05000000000000000000" pitchFamily="2" charset="2"/>
              <a:buChar char="Ø"/>
              <a:tabLst>
                <a:tab pos="1709738" algn="l"/>
              </a:tabLst>
            </a:pPr>
            <a:r>
              <a:rPr lang="en-US" altLang="ja-JP" sz="1800" dirty="0">
                <a:solidFill>
                  <a:schemeClr val="tx1"/>
                </a:solidFill>
                <a:latin typeface="Arial" panose="020B0604020202020204" pitchFamily="34" charset="0"/>
                <a:cs typeface="Calibri"/>
              </a:rPr>
              <a:t>The red lines in the user form layout are marked with numbers at the top, bottom, left, and right ends of the slide, which are measured from the top or right (unit: points).</a:t>
            </a:r>
          </a:p>
        </p:txBody>
      </p:sp>
    </p:spTree>
    <p:extLst>
      <p:ext uri="{BB962C8B-B14F-4D97-AF65-F5344CB8AC3E}">
        <p14:creationId xmlns:p14="http://schemas.microsoft.com/office/powerpoint/2010/main" val="3384907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ufSet4</a:t>
            </a:r>
            <a:endParaRPr lang="ja-JP" altLang="en-US" sz="3300" dirty="0">
              <a:solidFill>
                <a:srgbClr val="424242"/>
              </a:solidFill>
            </a:endParaRPr>
          </a:p>
        </p:txBody>
      </p:sp>
      <p:pic>
        <p:nvPicPr>
          <p:cNvPr id="3" name="図 2">
            <a:extLst>
              <a:ext uri="{FF2B5EF4-FFF2-40B4-BE49-F238E27FC236}">
                <a16:creationId xmlns:a16="http://schemas.microsoft.com/office/drawing/2014/main" id="{46041976-99BC-4AE4-3619-9FA4E93BC0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3065" y="1044000"/>
            <a:ext cx="8605869" cy="5400000"/>
          </a:xfrm>
          <a:prstGeom prst="rect">
            <a:avLst/>
          </a:prstGeom>
        </p:spPr>
      </p:pic>
      <p:sp>
        <p:nvSpPr>
          <p:cNvPr id="2" name="テキスト ボックス 1">
            <a:extLst>
              <a:ext uri="{FF2B5EF4-FFF2-40B4-BE49-F238E27FC236}">
                <a16:creationId xmlns:a16="http://schemas.microsoft.com/office/drawing/2014/main" id="{1A465D0A-0B17-7D63-E4B9-FB5814E22AC1}"/>
              </a:ext>
            </a:extLst>
          </p:cNvPr>
          <p:cNvSpPr txBox="1"/>
          <p:nvPr/>
        </p:nvSpPr>
        <p:spPr>
          <a:xfrm>
            <a:off x="2534290" y="3429000"/>
            <a:ext cx="6274786" cy="755740"/>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0"/>
              </a:lnSpc>
              <a:spcBef>
                <a:spcPts val="0"/>
              </a:spcBef>
              <a:spcAft>
                <a:spcPts val="0"/>
              </a:spcAft>
              <a:buClr>
                <a:srgbClr val="000000"/>
              </a:buClr>
              <a:buSzPct val="100000"/>
              <a:tabLst/>
              <a:defRPr/>
            </a:pPr>
            <a:r>
              <a:rPr kumimoji="0" lang="en-US" altLang="ja-JP" sz="6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lblprocess</a:t>
            </a:r>
            <a:endParaRPr kumimoji="0" lang="en-US" altLang="ja-JP" sz="6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E49047ED-42AF-DBF5-62CC-E74B423EC26B}"/>
              </a:ext>
            </a:extLst>
          </p:cNvPr>
          <p:cNvSpPr txBox="1"/>
          <p:nvPr/>
        </p:nvSpPr>
        <p:spPr>
          <a:xfrm>
            <a:off x="2534290" y="4442432"/>
            <a:ext cx="6274786" cy="755740"/>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0"/>
              </a:lnSpc>
              <a:spcBef>
                <a:spcPts val="0"/>
              </a:spcBef>
              <a:spcAft>
                <a:spcPts val="0"/>
              </a:spcAft>
              <a:buClr>
                <a:srgbClr val="000000"/>
              </a:buClr>
              <a:buSzPct val="100000"/>
              <a:tabLst/>
              <a:defRPr/>
            </a:pPr>
            <a:r>
              <a:rPr kumimoji="0" lang="en-US" altLang="ja-JP" sz="6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lblwait</a:t>
            </a:r>
            <a:endParaRPr kumimoji="0" lang="en-US" altLang="ja-JP" sz="6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747452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IndexA</a:t>
            </a:r>
            <a:r>
              <a:rPr lang="en-US" altLang="ja-JP" sz="3300" dirty="0">
                <a:solidFill>
                  <a:srgbClr val="424242"/>
                </a:solidFill>
              </a:rPr>
              <a:t> tab)</a:t>
            </a:r>
            <a:endParaRPr lang="ja-JP" altLang="en-US" sz="3300" dirty="0">
              <a:solidFill>
                <a:srgbClr val="424242"/>
              </a:solidFill>
            </a:endParaRPr>
          </a:p>
        </p:txBody>
      </p:sp>
      <p:pic>
        <p:nvPicPr>
          <p:cNvPr id="5" name="図 4">
            <a:extLst>
              <a:ext uri="{FF2B5EF4-FFF2-40B4-BE49-F238E27FC236}">
                <a16:creationId xmlns:a16="http://schemas.microsoft.com/office/drawing/2014/main" id="{11BE331D-AB21-DB11-C19C-E82F9326C9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35029" y="1064663"/>
            <a:ext cx="5921943" cy="5358673"/>
          </a:xfrm>
          <a:prstGeom prst="rect">
            <a:avLst/>
          </a:prstGeom>
        </p:spPr>
      </p:pic>
    </p:spTree>
    <p:extLst>
      <p:ext uri="{BB962C8B-B14F-4D97-AF65-F5344CB8AC3E}">
        <p14:creationId xmlns:p14="http://schemas.microsoft.com/office/powerpoint/2010/main" val="1980445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IndexA</a:t>
            </a:r>
            <a:r>
              <a:rPr lang="en-US" altLang="ja-JP" sz="3300" dirty="0">
                <a:solidFill>
                  <a:srgbClr val="424242"/>
                </a:solidFill>
              </a:rPr>
              <a:t> tab)</a:t>
            </a:r>
            <a:endParaRPr lang="ja-JP" altLang="en-US" sz="3300" dirty="0">
              <a:solidFill>
                <a:srgbClr val="424242"/>
              </a:solidFill>
            </a:endParaRPr>
          </a:p>
        </p:txBody>
      </p:sp>
      <p:pic>
        <p:nvPicPr>
          <p:cNvPr id="5" name="図 4">
            <a:extLst>
              <a:ext uri="{FF2B5EF4-FFF2-40B4-BE49-F238E27FC236}">
                <a16:creationId xmlns:a16="http://schemas.microsoft.com/office/drawing/2014/main" id="{11BE331D-AB21-DB11-C19C-E82F9326C9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35028" y="1067468"/>
            <a:ext cx="5921943" cy="5355336"/>
          </a:xfrm>
          <a:prstGeom prst="rect">
            <a:avLst/>
          </a:prstGeom>
        </p:spPr>
      </p:pic>
      <p:cxnSp>
        <p:nvCxnSpPr>
          <p:cNvPr id="6" name="直線コネクタ 5">
            <a:extLst>
              <a:ext uri="{FF2B5EF4-FFF2-40B4-BE49-F238E27FC236}">
                <a16:creationId xmlns:a16="http://schemas.microsoft.com/office/drawing/2014/main" id="{879D4944-F6C5-CC21-86AC-BFDDA5D1C502}"/>
              </a:ext>
            </a:extLst>
          </p:cNvPr>
          <p:cNvCxnSpPr>
            <a:cxnSpLocks/>
          </p:cNvCxnSpPr>
          <p:nvPr/>
        </p:nvCxnSpPr>
        <p:spPr>
          <a:xfrm>
            <a:off x="3323583" y="1595285"/>
            <a:ext cx="0" cy="4824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8BB78805-F582-054F-0006-789B5B69329F}"/>
              </a:ext>
            </a:extLst>
          </p:cNvPr>
          <p:cNvCxnSpPr>
            <a:cxnSpLocks/>
          </p:cNvCxnSpPr>
          <p:nvPr/>
        </p:nvCxnSpPr>
        <p:spPr>
          <a:xfrm>
            <a:off x="4079233" y="1595285"/>
            <a:ext cx="0" cy="1008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195D6D0-E001-D59D-F978-59324FEB949A}"/>
              </a:ext>
            </a:extLst>
          </p:cNvPr>
          <p:cNvCxnSpPr>
            <a:cxnSpLocks/>
          </p:cNvCxnSpPr>
          <p:nvPr/>
        </p:nvCxnSpPr>
        <p:spPr>
          <a:xfrm>
            <a:off x="4827474" y="1595285"/>
            <a:ext cx="0" cy="4824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9686EB-3F26-BC95-8B02-260DE819E4D8}"/>
              </a:ext>
            </a:extLst>
          </p:cNvPr>
          <p:cNvCxnSpPr>
            <a:cxnSpLocks/>
          </p:cNvCxnSpPr>
          <p:nvPr/>
        </p:nvCxnSpPr>
        <p:spPr>
          <a:xfrm>
            <a:off x="6745174" y="1595285"/>
            <a:ext cx="0" cy="4824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51F53C7-B9A3-4D57-1D53-EF2C76B6E4D6}"/>
              </a:ext>
            </a:extLst>
          </p:cNvPr>
          <p:cNvCxnSpPr>
            <a:cxnSpLocks/>
          </p:cNvCxnSpPr>
          <p:nvPr/>
        </p:nvCxnSpPr>
        <p:spPr>
          <a:xfrm>
            <a:off x="3140223" y="1779141"/>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2832EE8-DF15-2B96-8A05-ADEA65BE1E9E}"/>
              </a:ext>
            </a:extLst>
          </p:cNvPr>
          <p:cNvCxnSpPr>
            <a:cxnSpLocks/>
          </p:cNvCxnSpPr>
          <p:nvPr/>
        </p:nvCxnSpPr>
        <p:spPr>
          <a:xfrm>
            <a:off x="3140223" y="19357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10915D3-801B-9611-6A89-E6792A4B910F}"/>
              </a:ext>
            </a:extLst>
          </p:cNvPr>
          <p:cNvCxnSpPr>
            <a:cxnSpLocks/>
          </p:cNvCxnSpPr>
          <p:nvPr/>
        </p:nvCxnSpPr>
        <p:spPr>
          <a:xfrm>
            <a:off x="3140223" y="21516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0C2F40D-0C8F-C2FA-3D7C-F82BEB6FF6EF}"/>
              </a:ext>
            </a:extLst>
          </p:cNvPr>
          <p:cNvCxnSpPr>
            <a:cxnSpLocks/>
          </p:cNvCxnSpPr>
          <p:nvPr/>
        </p:nvCxnSpPr>
        <p:spPr>
          <a:xfrm>
            <a:off x="3140223" y="22532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7D20043-4E21-9932-3655-136595C6FDC4}"/>
              </a:ext>
            </a:extLst>
          </p:cNvPr>
          <p:cNvCxnSpPr>
            <a:cxnSpLocks/>
          </p:cNvCxnSpPr>
          <p:nvPr/>
        </p:nvCxnSpPr>
        <p:spPr>
          <a:xfrm>
            <a:off x="3140223" y="24056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08AA713-26DF-E4B3-E48D-4D67E594C986}"/>
              </a:ext>
            </a:extLst>
          </p:cNvPr>
          <p:cNvCxnSpPr>
            <a:cxnSpLocks/>
          </p:cNvCxnSpPr>
          <p:nvPr/>
        </p:nvCxnSpPr>
        <p:spPr>
          <a:xfrm>
            <a:off x="3140223" y="2613107"/>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7E0C8E1-96BE-FED3-96AE-44E0065C2521}"/>
              </a:ext>
            </a:extLst>
          </p:cNvPr>
          <p:cNvCxnSpPr>
            <a:cxnSpLocks/>
          </p:cNvCxnSpPr>
          <p:nvPr/>
        </p:nvCxnSpPr>
        <p:spPr>
          <a:xfrm>
            <a:off x="3140223" y="27739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D5F3F6A-E66B-6B85-D538-51430D7D6CF7}"/>
              </a:ext>
            </a:extLst>
          </p:cNvPr>
          <p:cNvCxnSpPr>
            <a:cxnSpLocks/>
          </p:cNvCxnSpPr>
          <p:nvPr/>
        </p:nvCxnSpPr>
        <p:spPr>
          <a:xfrm>
            <a:off x="3140223" y="3074541"/>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286E3D6-B110-3E0D-503D-FD033EB8DC2D}"/>
              </a:ext>
            </a:extLst>
          </p:cNvPr>
          <p:cNvSpPr txBox="1"/>
          <p:nvPr/>
        </p:nvSpPr>
        <p:spPr>
          <a:xfrm>
            <a:off x="3007232" y="175870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1A9E760C-52C3-63FA-0F7F-3F1311BC9307}"/>
              </a:ext>
            </a:extLst>
          </p:cNvPr>
          <p:cNvSpPr txBox="1"/>
          <p:nvPr/>
        </p:nvSpPr>
        <p:spPr>
          <a:xfrm>
            <a:off x="3007232" y="1921684"/>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27" name="テキスト ボックス 26">
            <a:extLst>
              <a:ext uri="{FF2B5EF4-FFF2-40B4-BE49-F238E27FC236}">
                <a16:creationId xmlns:a16="http://schemas.microsoft.com/office/drawing/2014/main" id="{C7C729D6-650E-3072-1598-063CF4F79ED2}"/>
              </a:ext>
            </a:extLst>
          </p:cNvPr>
          <p:cNvSpPr txBox="1"/>
          <p:nvPr/>
        </p:nvSpPr>
        <p:spPr>
          <a:xfrm>
            <a:off x="3007232" y="222542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20B41619-8282-B525-1F20-32A5DD585CBA}"/>
              </a:ext>
            </a:extLst>
          </p:cNvPr>
          <p:cNvSpPr txBox="1"/>
          <p:nvPr/>
        </p:nvSpPr>
        <p:spPr>
          <a:xfrm>
            <a:off x="3007232" y="238047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29" name="テキスト ボックス 28">
            <a:extLst>
              <a:ext uri="{FF2B5EF4-FFF2-40B4-BE49-F238E27FC236}">
                <a16:creationId xmlns:a16="http://schemas.microsoft.com/office/drawing/2014/main" id="{8A2E8698-490B-458C-F9A4-D24E66017745}"/>
              </a:ext>
            </a:extLst>
          </p:cNvPr>
          <p:cNvSpPr txBox="1"/>
          <p:nvPr/>
        </p:nvSpPr>
        <p:spPr>
          <a:xfrm>
            <a:off x="3007232" y="2121709"/>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0F40DCA0-F150-5B48-6CB9-4C7191ACECB5}"/>
              </a:ext>
            </a:extLst>
          </p:cNvPr>
          <p:cNvSpPr txBox="1"/>
          <p:nvPr/>
        </p:nvSpPr>
        <p:spPr>
          <a:xfrm>
            <a:off x="3007232" y="258684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36444209-6963-3F06-EBD9-E8319AE90E88}"/>
              </a:ext>
            </a:extLst>
          </p:cNvPr>
          <p:cNvSpPr txBox="1"/>
          <p:nvPr/>
        </p:nvSpPr>
        <p:spPr>
          <a:xfrm>
            <a:off x="3007232" y="275670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2" name="テキスト ボックス 31">
            <a:extLst>
              <a:ext uri="{FF2B5EF4-FFF2-40B4-BE49-F238E27FC236}">
                <a16:creationId xmlns:a16="http://schemas.microsoft.com/office/drawing/2014/main" id="{24C2C139-1DF0-D443-DE51-D4FA8E830962}"/>
              </a:ext>
            </a:extLst>
          </p:cNvPr>
          <p:cNvSpPr txBox="1"/>
          <p:nvPr/>
        </p:nvSpPr>
        <p:spPr>
          <a:xfrm>
            <a:off x="3007232" y="305674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1" name="テキスト ボックス 40">
            <a:extLst>
              <a:ext uri="{FF2B5EF4-FFF2-40B4-BE49-F238E27FC236}">
                <a16:creationId xmlns:a16="http://schemas.microsoft.com/office/drawing/2014/main" id="{5D55A0A7-971A-189C-5336-6DC1A45C1541}"/>
              </a:ext>
            </a:extLst>
          </p:cNvPr>
          <p:cNvSpPr txBox="1"/>
          <p:nvPr/>
        </p:nvSpPr>
        <p:spPr>
          <a:xfrm>
            <a:off x="9054017" y="175870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2" name="テキスト ボックス 41">
            <a:extLst>
              <a:ext uri="{FF2B5EF4-FFF2-40B4-BE49-F238E27FC236}">
                <a16:creationId xmlns:a16="http://schemas.microsoft.com/office/drawing/2014/main" id="{136A4E74-24B2-CF53-ED45-7E9A78D66370}"/>
              </a:ext>
            </a:extLst>
          </p:cNvPr>
          <p:cNvSpPr txBox="1"/>
          <p:nvPr/>
        </p:nvSpPr>
        <p:spPr>
          <a:xfrm>
            <a:off x="9054017" y="1921684"/>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43" name="テキスト ボックス 42">
            <a:extLst>
              <a:ext uri="{FF2B5EF4-FFF2-40B4-BE49-F238E27FC236}">
                <a16:creationId xmlns:a16="http://schemas.microsoft.com/office/drawing/2014/main" id="{9179D6C1-A42C-B286-B09C-983EF7E772B6}"/>
              </a:ext>
            </a:extLst>
          </p:cNvPr>
          <p:cNvSpPr txBox="1"/>
          <p:nvPr/>
        </p:nvSpPr>
        <p:spPr>
          <a:xfrm>
            <a:off x="9054017" y="222542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4" name="テキスト ボックス 43">
            <a:extLst>
              <a:ext uri="{FF2B5EF4-FFF2-40B4-BE49-F238E27FC236}">
                <a16:creationId xmlns:a16="http://schemas.microsoft.com/office/drawing/2014/main" id="{9C4C2ED9-BEF4-062B-FB80-338C36A7322D}"/>
              </a:ext>
            </a:extLst>
          </p:cNvPr>
          <p:cNvSpPr txBox="1"/>
          <p:nvPr/>
        </p:nvSpPr>
        <p:spPr>
          <a:xfrm>
            <a:off x="9054017" y="238047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45" name="テキスト ボックス 44">
            <a:extLst>
              <a:ext uri="{FF2B5EF4-FFF2-40B4-BE49-F238E27FC236}">
                <a16:creationId xmlns:a16="http://schemas.microsoft.com/office/drawing/2014/main" id="{A7610330-1C9C-5A24-FE18-D2EB8E3B65A7}"/>
              </a:ext>
            </a:extLst>
          </p:cNvPr>
          <p:cNvSpPr txBox="1"/>
          <p:nvPr/>
        </p:nvSpPr>
        <p:spPr>
          <a:xfrm>
            <a:off x="9054017" y="2121709"/>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99CA6BF4-5617-B209-8B13-0FF755CE6B1A}"/>
              </a:ext>
            </a:extLst>
          </p:cNvPr>
          <p:cNvSpPr txBox="1"/>
          <p:nvPr/>
        </p:nvSpPr>
        <p:spPr>
          <a:xfrm>
            <a:off x="9054017" y="258684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7" name="テキスト ボックス 46">
            <a:extLst>
              <a:ext uri="{FF2B5EF4-FFF2-40B4-BE49-F238E27FC236}">
                <a16:creationId xmlns:a16="http://schemas.microsoft.com/office/drawing/2014/main" id="{386AF481-873E-F980-0ABE-C9EF7A4315DA}"/>
              </a:ext>
            </a:extLst>
          </p:cNvPr>
          <p:cNvSpPr txBox="1"/>
          <p:nvPr/>
        </p:nvSpPr>
        <p:spPr>
          <a:xfrm>
            <a:off x="9054017" y="275670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5D65CB9A-13B1-3E63-60A9-C0DC8DFFAFEE}"/>
              </a:ext>
            </a:extLst>
          </p:cNvPr>
          <p:cNvSpPr txBox="1"/>
          <p:nvPr/>
        </p:nvSpPr>
        <p:spPr>
          <a:xfrm>
            <a:off x="9054017" y="305674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9" name="テキスト ボックス 48">
            <a:extLst>
              <a:ext uri="{FF2B5EF4-FFF2-40B4-BE49-F238E27FC236}">
                <a16:creationId xmlns:a16="http://schemas.microsoft.com/office/drawing/2014/main" id="{AF7A19CC-338B-8E2D-243C-8855052B1B6E}"/>
              </a:ext>
            </a:extLst>
          </p:cNvPr>
          <p:cNvSpPr txBox="1"/>
          <p:nvPr/>
        </p:nvSpPr>
        <p:spPr>
          <a:xfrm>
            <a:off x="3288748" y="1604185"/>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id="{B7191089-3A3F-E975-176D-BC00E4BB432E}"/>
              </a:ext>
            </a:extLst>
          </p:cNvPr>
          <p:cNvSpPr txBox="1"/>
          <p:nvPr/>
        </p:nvSpPr>
        <p:spPr>
          <a:xfrm>
            <a:off x="4054981" y="1604185"/>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7489F11D-155E-BFB7-C5A6-15B91290C837}"/>
              </a:ext>
            </a:extLst>
          </p:cNvPr>
          <p:cNvSpPr txBox="1"/>
          <p:nvPr/>
        </p:nvSpPr>
        <p:spPr>
          <a:xfrm>
            <a:off x="4783115" y="1604185"/>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2" name="テキスト ボックス 51">
            <a:extLst>
              <a:ext uri="{FF2B5EF4-FFF2-40B4-BE49-F238E27FC236}">
                <a16:creationId xmlns:a16="http://schemas.microsoft.com/office/drawing/2014/main" id="{DC2C2D69-973C-3914-2B93-08DDB1404817}"/>
              </a:ext>
            </a:extLst>
          </p:cNvPr>
          <p:cNvSpPr txBox="1"/>
          <p:nvPr/>
        </p:nvSpPr>
        <p:spPr>
          <a:xfrm>
            <a:off x="6703990" y="1604185"/>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
        <p:nvSpPr>
          <p:cNvPr id="53" name="テキスト ボックス 52">
            <a:extLst>
              <a:ext uri="{FF2B5EF4-FFF2-40B4-BE49-F238E27FC236}">
                <a16:creationId xmlns:a16="http://schemas.microsoft.com/office/drawing/2014/main" id="{9321542B-7939-B0F0-D47C-21C6BA23AC31}"/>
              </a:ext>
            </a:extLst>
          </p:cNvPr>
          <p:cNvSpPr txBox="1"/>
          <p:nvPr/>
        </p:nvSpPr>
        <p:spPr>
          <a:xfrm>
            <a:off x="3288748" y="6345518"/>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4" name="テキスト ボックス 53">
            <a:extLst>
              <a:ext uri="{FF2B5EF4-FFF2-40B4-BE49-F238E27FC236}">
                <a16:creationId xmlns:a16="http://schemas.microsoft.com/office/drawing/2014/main" id="{DA5B660E-A715-7BA9-8BAA-FE69F1692D47}"/>
              </a:ext>
            </a:extLst>
          </p:cNvPr>
          <p:cNvSpPr txBox="1"/>
          <p:nvPr/>
        </p:nvSpPr>
        <p:spPr>
          <a:xfrm>
            <a:off x="4783115" y="6345518"/>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5" name="テキスト ボックス 54">
            <a:extLst>
              <a:ext uri="{FF2B5EF4-FFF2-40B4-BE49-F238E27FC236}">
                <a16:creationId xmlns:a16="http://schemas.microsoft.com/office/drawing/2014/main" id="{48E0F1D5-429F-4933-100D-2FBB96F4F70A}"/>
              </a:ext>
            </a:extLst>
          </p:cNvPr>
          <p:cNvSpPr txBox="1"/>
          <p:nvPr/>
        </p:nvSpPr>
        <p:spPr>
          <a:xfrm>
            <a:off x="6703990" y="6345518"/>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Tree>
    <p:extLst>
      <p:ext uri="{BB962C8B-B14F-4D97-AF65-F5344CB8AC3E}">
        <p14:creationId xmlns:p14="http://schemas.microsoft.com/office/powerpoint/2010/main" val="721296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IndexA</a:t>
            </a:r>
            <a:r>
              <a:rPr lang="en-US" altLang="ja-JP" sz="3300" dirty="0">
                <a:solidFill>
                  <a:srgbClr val="424242"/>
                </a:solidFill>
              </a:rPr>
              <a:t> tab)</a:t>
            </a:r>
            <a:endParaRPr lang="ja-JP" altLang="en-US" sz="3300" dirty="0">
              <a:solidFill>
                <a:srgbClr val="424242"/>
              </a:solidFill>
            </a:endParaRPr>
          </a:p>
        </p:txBody>
      </p:sp>
      <p:pic>
        <p:nvPicPr>
          <p:cNvPr id="5" name="図 4">
            <a:extLst>
              <a:ext uri="{FF2B5EF4-FFF2-40B4-BE49-F238E27FC236}">
                <a16:creationId xmlns:a16="http://schemas.microsoft.com/office/drawing/2014/main" id="{11BE331D-AB21-DB11-C19C-E82F9326C9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35029" y="1066332"/>
            <a:ext cx="5921943" cy="5355336"/>
          </a:xfrm>
          <a:prstGeom prst="rect">
            <a:avLst/>
          </a:prstGeom>
        </p:spPr>
      </p:pic>
      <p:sp>
        <p:nvSpPr>
          <p:cNvPr id="2" name="テキスト ボックス 1">
            <a:extLst>
              <a:ext uri="{FF2B5EF4-FFF2-40B4-BE49-F238E27FC236}">
                <a16:creationId xmlns:a16="http://schemas.microsoft.com/office/drawing/2014/main" id="{F9C27CAE-5881-3106-DFF6-B60D0CE9074F}"/>
              </a:ext>
            </a:extLst>
          </p:cNvPr>
          <p:cNvSpPr txBox="1"/>
          <p:nvPr/>
        </p:nvSpPr>
        <p:spPr>
          <a:xfrm>
            <a:off x="3346263" y="1953886"/>
            <a:ext cx="727023"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txtIndexALow_max_value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800691B0-4C9F-3C31-571C-F3B2627E803A}"/>
              </a:ext>
            </a:extLst>
          </p:cNvPr>
          <p:cNvSpPr txBox="1"/>
          <p:nvPr/>
        </p:nvSpPr>
        <p:spPr>
          <a:xfrm>
            <a:off x="3319224" y="1774663"/>
            <a:ext cx="708794"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lblIndexALow_max_value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 name="テキスト ボックス 10">
            <a:extLst>
              <a:ext uri="{FF2B5EF4-FFF2-40B4-BE49-F238E27FC236}">
                <a16:creationId xmlns:a16="http://schemas.microsoft.com/office/drawing/2014/main" id="{E73FB85A-D0BC-AB32-3A1B-D715134992DB}"/>
              </a:ext>
            </a:extLst>
          </p:cNvPr>
          <p:cNvSpPr txBox="1"/>
          <p:nvPr/>
        </p:nvSpPr>
        <p:spPr>
          <a:xfrm>
            <a:off x="3319224" y="2417436"/>
            <a:ext cx="754062"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txtIndexAIntermediate_max_value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52273F7F-1033-B685-4AC5-DCF0D79AB5A5}"/>
              </a:ext>
            </a:extLst>
          </p:cNvPr>
          <p:cNvSpPr txBox="1"/>
          <p:nvPr/>
        </p:nvSpPr>
        <p:spPr>
          <a:xfrm>
            <a:off x="3319224" y="2238213"/>
            <a:ext cx="754062"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lblIndexAIntermediate_max_value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9EF00F1F-4C71-3B6F-1FDB-B3123A7303CF}"/>
              </a:ext>
            </a:extLst>
          </p:cNvPr>
          <p:cNvSpPr txBox="1"/>
          <p:nvPr/>
        </p:nvSpPr>
        <p:spPr>
          <a:xfrm>
            <a:off x="4073286" y="1774663"/>
            <a:ext cx="2684701"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lblIndexAsign1</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448628E9-E686-2F8D-69C2-B7F583691E63}"/>
              </a:ext>
            </a:extLst>
          </p:cNvPr>
          <p:cNvSpPr txBox="1"/>
          <p:nvPr/>
        </p:nvSpPr>
        <p:spPr>
          <a:xfrm>
            <a:off x="4127314" y="1953886"/>
            <a:ext cx="492312"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cmbIndexAsign1</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46949590-F624-0949-8772-13C4E4142158}"/>
              </a:ext>
            </a:extLst>
          </p:cNvPr>
          <p:cNvSpPr txBox="1"/>
          <p:nvPr/>
        </p:nvSpPr>
        <p:spPr>
          <a:xfrm>
            <a:off x="4073286" y="2238213"/>
            <a:ext cx="2684701"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lblIndexAsign2</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DD556086-70B5-8767-3D57-EE9F349E7120}"/>
              </a:ext>
            </a:extLst>
          </p:cNvPr>
          <p:cNvSpPr txBox="1"/>
          <p:nvPr/>
        </p:nvSpPr>
        <p:spPr>
          <a:xfrm>
            <a:off x="4127314" y="2417436"/>
            <a:ext cx="492312"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cmbIndexAsign2</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5" name="テキスト ボックス 34">
            <a:extLst>
              <a:ext uri="{FF2B5EF4-FFF2-40B4-BE49-F238E27FC236}">
                <a16:creationId xmlns:a16="http://schemas.microsoft.com/office/drawing/2014/main" id="{DD1B6C94-89CB-47F8-D591-CF9CA85EF4E6}"/>
              </a:ext>
            </a:extLst>
          </p:cNvPr>
          <p:cNvSpPr txBox="1"/>
          <p:nvPr/>
        </p:nvSpPr>
        <p:spPr>
          <a:xfrm>
            <a:off x="3907404" y="2850988"/>
            <a:ext cx="331763" cy="143933"/>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btnIndexAinput</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6" name="テキスト ボックス 35">
            <a:extLst>
              <a:ext uri="{FF2B5EF4-FFF2-40B4-BE49-F238E27FC236}">
                <a16:creationId xmlns:a16="http://schemas.microsoft.com/office/drawing/2014/main" id="{30107BA0-4ED8-EB2A-7B06-1AAE17C63B3B}"/>
              </a:ext>
            </a:extLst>
          </p:cNvPr>
          <p:cNvSpPr txBox="1"/>
          <p:nvPr/>
        </p:nvSpPr>
        <p:spPr>
          <a:xfrm>
            <a:off x="3243263" y="1455047"/>
            <a:ext cx="319087" cy="105102"/>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Pages(0)</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8" name="テキスト ボックス 37">
            <a:extLst>
              <a:ext uri="{FF2B5EF4-FFF2-40B4-BE49-F238E27FC236}">
                <a16:creationId xmlns:a16="http://schemas.microsoft.com/office/drawing/2014/main" id="{F7E6647F-6685-E214-B0BB-D31FB519CFAD}"/>
              </a:ext>
            </a:extLst>
          </p:cNvPr>
          <p:cNvSpPr txBox="1"/>
          <p:nvPr/>
        </p:nvSpPr>
        <p:spPr>
          <a:xfrm>
            <a:off x="3808227" y="1485044"/>
            <a:ext cx="319087" cy="103878"/>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.Pages(1)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80636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IndexB</a:t>
            </a:r>
            <a:r>
              <a:rPr lang="en-US" altLang="ja-JP" sz="3300" dirty="0">
                <a:solidFill>
                  <a:srgbClr val="424242"/>
                </a:solidFill>
              </a:rPr>
              <a:t> tab)</a:t>
            </a:r>
            <a:endParaRPr lang="ja-JP" altLang="en-US" sz="3300" dirty="0">
              <a:solidFill>
                <a:srgbClr val="424242"/>
              </a:solidFill>
            </a:endParaRPr>
          </a:p>
        </p:txBody>
      </p:sp>
      <p:pic>
        <p:nvPicPr>
          <p:cNvPr id="3" name="図 2">
            <a:extLst>
              <a:ext uri="{FF2B5EF4-FFF2-40B4-BE49-F238E27FC236}">
                <a16:creationId xmlns:a16="http://schemas.microsoft.com/office/drawing/2014/main" id="{AF248068-208A-2514-3867-F889C47A73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6266" y="1061266"/>
            <a:ext cx="5919469" cy="5365467"/>
          </a:xfrm>
          <a:prstGeom prst="rect">
            <a:avLst/>
          </a:prstGeom>
        </p:spPr>
      </p:pic>
    </p:spTree>
    <p:extLst>
      <p:ext uri="{BB962C8B-B14F-4D97-AF65-F5344CB8AC3E}">
        <p14:creationId xmlns:p14="http://schemas.microsoft.com/office/powerpoint/2010/main" val="3048447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IndexB</a:t>
            </a:r>
            <a:r>
              <a:rPr lang="en-US" altLang="ja-JP" sz="3300" dirty="0">
                <a:solidFill>
                  <a:srgbClr val="424242"/>
                </a:solidFill>
              </a:rPr>
              <a:t> tab)</a:t>
            </a:r>
            <a:endParaRPr lang="ja-JP" altLang="en-US" sz="3300" dirty="0">
              <a:solidFill>
                <a:srgbClr val="424242"/>
              </a:solidFill>
            </a:endParaRPr>
          </a:p>
        </p:txBody>
      </p:sp>
      <p:pic>
        <p:nvPicPr>
          <p:cNvPr id="3" name="図 2">
            <a:extLst>
              <a:ext uri="{FF2B5EF4-FFF2-40B4-BE49-F238E27FC236}">
                <a16:creationId xmlns:a16="http://schemas.microsoft.com/office/drawing/2014/main" id="{AF248068-208A-2514-3867-F889C47A73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6266" y="1064405"/>
            <a:ext cx="5919469" cy="5359189"/>
          </a:xfrm>
          <a:prstGeom prst="rect">
            <a:avLst/>
          </a:prstGeom>
        </p:spPr>
      </p:pic>
      <p:cxnSp>
        <p:nvCxnSpPr>
          <p:cNvPr id="6" name="直線コネクタ 5">
            <a:extLst>
              <a:ext uri="{FF2B5EF4-FFF2-40B4-BE49-F238E27FC236}">
                <a16:creationId xmlns:a16="http://schemas.microsoft.com/office/drawing/2014/main" id="{0A33730A-02EA-E7EB-DB82-74BFC31D9203}"/>
              </a:ext>
            </a:extLst>
          </p:cNvPr>
          <p:cNvCxnSpPr>
            <a:cxnSpLocks/>
          </p:cNvCxnSpPr>
          <p:nvPr/>
        </p:nvCxnSpPr>
        <p:spPr>
          <a:xfrm>
            <a:off x="3340516" y="1629152"/>
            <a:ext cx="0" cy="4788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C5ECF1B5-D237-1F97-A96B-8906C32BA74B}"/>
              </a:ext>
            </a:extLst>
          </p:cNvPr>
          <p:cNvCxnSpPr>
            <a:cxnSpLocks/>
          </p:cNvCxnSpPr>
          <p:nvPr/>
        </p:nvCxnSpPr>
        <p:spPr>
          <a:xfrm>
            <a:off x="4096167" y="1629152"/>
            <a:ext cx="0" cy="546781"/>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4D5727F-39F5-361F-CA97-5940215A224A}"/>
              </a:ext>
            </a:extLst>
          </p:cNvPr>
          <p:cNvCxnSpPr>
            <a:cxnSpLocks/>
          </p:cNvCxnSpPr>
          <p:nvPr/>
        </p:nvCxnSpPr>
        <p:spPr>
          <a:xfrm>
            <a:off x="4834036" y="1629152"/>
            <a:ext cx="0" cy="4788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90038D4E-8B8F-64AB-3EC4-8A07ED5FFFB1}"/>
              </a:ext>
            </a:extLst>
          </p:cNvPr>
          <p:cNvCxnSpPr>
            <a:cxnSpLocks/>
          </p:cNvCxnSpPr>
          <p:nvPr/>
        </p:nvCxnSpPr>
        <p:spPr>
          <a:xfrm>
            <a:off x="6764436" y="1629152"/>
            <a:ext cx="0" cy="4788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F0D4371-9E65-6B15-A66F-2FF65165D07A}"/>
              </a:ext>
            </a:extLst>
          </p:cNvPr>
          <p:cNvCxnSpPr>
            <a:cxnSpLocks/>
          </p:cNvCxnSpPr>
          <p:nvPr/>
        </p:nvCxnSpPr>
        <p:spPr>
          <a:xfrm>
            <a:off x="3151735" y="1779141"/>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73CE098-7218-C4AB-7DA2-C8359D9671E8}"/>
              </a:ext>
            </a:extLst>
          </p:cNvPr>
          <p:cNvCxnSpPr>
            <a:cxnSpLocks/>
          </p:cNvCxnSpPr>
          <p:nvPr/>
        </p:nvCxnSpPr>
        <p:spPr>
          <a:xfrm>
            <a:off x="3151735" y="1967101"/>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8B37B4B-03EC-5621-5D0D-31F84EBEA42A}"/>
              </a:ext>
            </a:extLst>
          </p:cNvPr>
          <p:cNvCxnSpPr>
            <a:cxnSpLocks/>
          </p:cNvCxnSpPr>
          <p:nvPr/>
        </p:nvCxnSpPr>
        <p:spPr>
          <a:xfrm>
            <a:off x="3151735" y="21770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4D6FC1C9-4809-B984-85B9-A858AD40A12D}"/>
              </a:ext>
            </a:extLst>
          </p:cNvPr>
          <p:cNvCxnSpPr>
            <a:cxnSpLocks/>
          </p:cNvCxnSpPr>
          <p:nvPr/>
        </p:nvCxnSpPr>
        <p:spPr>
          <a:xfrm>
            <a:off x="3151735" y="27866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987209A-6938-7FFE-F4D2-59AB42335278}"/>
              </a:ext>
            </a:extLst>
          </p:cNvPr>
          <p:cNvCxnSpPr>
            <a:cxnSpLocks/>
          </p:cNvCxnSpPr>
          <p:nvPr/>
        </p:nvCxnSpPr>
        <p:spPr>
          <a:xfrm>
            <a:off x="3151735" y="30914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344BAA78-8B68-834E-B828-8D2231423A3F}"/>
              </a:ext>
            </a:extLst>
          </p:cNvPr>
          <p:cNvSpPr txBox="1"/>
          <p:nvPr/>
        </p:nvSpPr>
        <p:spPr>
          <a:xfrm>
            <a:off x="3040575" y="175552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8" name="テキスト ボックス 17">
            <a:extLst>
              <a:ext uri="{FF2B5EF4-FFF2-40B4-BE49-F238E27FC236}">
                <a16:creationId xmlns:a16="http://schemas.microsoft.com/office/drawing/2014/main" id="{08F52227-3AB2-AEA4-C64D-6055AC12C70A}"/>
              </a:ext>
            </a:extLst>
          </p:cNvPr>
          <p:cNvSpPr txBox="1"/>
          <p:nvPr/>
        </p:nvSpPr>
        <p:spPr>
          <a:xfrm>
            <a:off x="3040575" y="194708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21" name="テキスト ボックス 20">
            <a:extLst>
              <a:ext uri="{FF2B5EF4-FFF2-40B4-BE49-F238E27FC236}">
                <a16:creationId xmlns:a16="http://schemas.microsoft.com/office/drawing/2014/main" id="{6C22E8AE-7F54-A130-8946-DCAF54C4C8C3}"/>
              </a:ext>
            </a:extLst>
          </p:cNvPr>
          <p:cNvSpPr txBox="1"/>
          <p:nvPr/>
        </p:nvSpPr>
        <p:spPr>
          <a:xfrm>
            <a:off x="3040575" y="214711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3" name="テキスト ボックス 22">
            <a:extLst>
              <a:ext uri="{FF2B5EF4-FFF2-40B4-BE49-F238E27FC236}">
                <a16:creationId xmlns:a16="http://schemas.microsoft.com/office/drawing/2014/main" id="{621060CF-4C55-EE54-A380-5AAC5DA93670}"/>
              </a:ext>
            </a:extLst>
          </p:cNvPr>
          <p:cNvSpPr txBox="1"/>
          <p:nvPr/>
        </p:nvSpPr>
        <p:spPr>
          <a:xfrm>
            <a:off x="3040575" y="276147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42985319-0752-95CD-328F-D635A3CE9A10}"/>
              </a:ext>
            </a:extLst>
          </p:cNvPr>
          <p:cNvSpPr txBox="1"/>
          <p:nvPr/>
        </p:nvSpPr>
        <p:spPr>
          <a:xfrm>
            <a:off x="3040575" y="306151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46781E67-46A8-CD7E-3D52-7D278CC0B8A1}"/>
              </a:ext>
            </a:extLst>
          </p:cNvPr>
          <p:cNvSpPr txBox="1"/>
          <p:nvPr/>
        </p:nvSpPr>
        <p:spPr>
          <a:xfrm>
            <a:off x="9085775" y="175552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641F5642-97C8-B946-1A03-2C498B9D2972}"/>
              </a:ext>
            </a:extLst>
          </p:cNvPr>
          <p:cNvSpPr txBox="1"/>
          <p:nvPr/>
        </p:nvSpPr>
        <p:spPr>
          <a:xfrm>
            <a:off x="9085775" y="194708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27" name="テキスト ボックス 26">
            <a:extLst>
              <a:ext uri="{FF2B5EF4-FFF2-40B4-BE49-F238E27FC236}">
                <a16:creationId xmlns:a16="http://schemas.microsoft.com/office/drawing/2014/main" id="{7F1525D6-BAD9-08B8-088A-B417992DB0C6}"/>
              </a:ext>
            </a:extLst>
          </p:cNvPr>
          <p:cNvSpPr txBox="1"/>
          <p:nvPr/>
        </p:nvSpPr>
        <p:spPr>
          <a:xfrm>
            <a:off x="9085775" y="214711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39C1E1F4-D785-AB64-DBC7-78E714BAD487}"/>
              </a:ext>
            </a:extLst>
          </p:cNvPr>
          <p:cNvSpPr txBox="1"/>
          <p:nvPr/>
        </p:nvSpPr>
        <p:spPr>
          <a:xfrm>
            <a:off x="9085775" y="276147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9" name="テキスト ボックス 28">
            <a:extLst>
              <a:ext uri="{FF2B5EF4-FFF2-40B4-BE49-F238E27FC236}">
                <a16:creationId xmlns:a16="http://schemas.microsoft.com/office/drawing/2014/main" id="{7A320548-6595-A9DE-A5A0-27C8C648C7AF}"/>
              </a:ext>
            </a:extLst>
          </p:cNvPr>
          <p:cNvSpPr txBox="1"/>
          <p:nvPr/>
        </p:nvSpPr>
        <p:spPr>
          <a:xfrm>
            <a:off x="9085775" y="306151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0EB53DF7-07EF-FC80-8CA8-C5551AC58496}"/>
              </a:ext>
            </a:extLst>
          </p:cNvPr>
          <p:cNvSpPr txBox="1"/>
          <p:nvPr/>
        </p:nvSpPr>
        <p:spPr>
          <a:xfrm>
            <a:off x="3307440" y="1639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9E1AEAAB-E7B0-83D7-E77D-ED58692D8EE0}"/>
              </a:ext>
            </a:extLst>
          </p:cNvPr>
          <p:cNvSpPr txBox="1"/>
          <p:nvPr/>
        </p:nvSpPr>
        <p:spPr>
          <a:xfrm>
            <a:off x="4064148" y="1639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2" name="テキスト ボックス 31">
            <a:extLst>
              <a:ext uri="{FF2B5EF4-FFF2-40B4-BE49-F238E27FC236}">
                <a16:creationId xmlns:a16="http://schemas.microsoft.com/office/drawing/2014/main" id="{7207C796-2941-E491-44C7-E5AD3D521BB8}"/>
              </a:ext>
            </a:extLst>
          </p:cNvPr>
          <p:cNvSpPr txBox="1"/>
          <p:nvPr/>
        </p:nvSpPr>
        <p:spPr>
          <a:xfrm>
            <a:off x="4792282" y="1639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3" name="テキスト ボックス 32">
            <a:extLst>
              <a:ext uri="{FF2B5EF4-FFF2-40B4-BE49-F238E27FC236}">
                <a16:creationId xmlns:a16="http://schemas.microsoft.com/office/drawing/2014/main" id="{255D1935-867B-0A01-7324-C97FE1A89CF5}"/>
              </a:ext>
            </a:extLst>
          </p:cNvPr>
          <p:cNvSpPr txBox="1"/>
          <p:nvPr/>
        </p:nvSpPr>
        <p:spPr>
          <a:xfrm>
            <a:off x="6713157" y="1639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
        <p:nvSpPr>
          <p:cNvPr id="34" name="テキスト ボックス 33">
            <a:extLst>
              <a:ext uri="{FF2B5EF4-FFF2-40B4-BE49-F238E27FC236}">
                <a16:creationId xmlns:a16="http://schemas.microsoft.com/office/drawing/2014/main" id="{9D97D2D9-B160-06C2-C27F-03F9752AD5E5}"/>
              </a:ext>
            </a:extLst>
          </p:cNvPr>
          <p:cNvSpPr txBox="1"/>
          <p:nvPr/>
        </p:nvSpPr>
        <p:spPr>
          <a:xfrm>
            <a:off x="3307440" y="6338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5" name="テキスト ボックス 34">
            <a:extLst>
              <a:ext uri="{FF2B5EF4-FFF2-40B4-BE49-F238E27FC236}">
                <a16:creationId xmlns:a16="http://schemas.microsoft.com/office/drawing/2014/main" id="{0D549BD0-7C13-9249-3770-C16044474FAC}"/>
              </a:ext>
            </a:extLst>
          </p:cNvPr>
          <p:cNvSpPr txBox="1"/>
          <p:nvPr/>
        </p:nvSpPr>
        <p:spPr>
          <a:xfrm>
            <a:off x="4792282" y="6338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6" name="テキスト ボックス 35">
            <a:extLst>
              <a:ext uri="{FF2B5EF4-FFF2-40B4-BE49-F238E27FC236}">
                <a16:creationId xmlns:a16="http://schemas.microsoft.com/office/drawing/2014/main" id="{B51E449D-971F-CF58-D451-A78BB59AE74B}"/>
              </a:ext>
            </a:extLst>
          </p:cNvPr>
          <p:cNvSpPr txBox="1"/>
          <p:nvPr/>
        </p:nvSpPr>
        <p:spPr>
          <a:xfrm>
            <a:off x="6713157" y="6338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Tree>
    <p:extLst>
      <p:ext uri="{BB962C8B-B14F-4D97-AF65-F5344CB8AC3E}">
        <p14:creationId xmlns:p14="http://schemas.microsoft.com/office/powerpoint/2010/main" val="3021869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IndexB</a:t>
            </a:r>
            <a:r>
              <a:rPr lang="en-US" altLang="ja-JP" sz="3300" dirty="0">
                <a:solidFill>
                  <a:srgbClr val="424242"/>
                </a:solidFill>
              </a:rPr>
              <a:t> tab)</a:t>
            </a:r>
            <a:endParaRPr lang="ja-JP" altLang="en-US" sz="3300" dirty="0">
              <a:solidFill>
                <a:srgbClr val="424242"/>
              </a:solidFill>
            </a:endParaRPr>
          </a:p>
        </p:txBody>
      </p:sp>
      <p:pic>
        <p:nvPicPr>
          <p:cNvPr id="3" name="図 2">
            <a:extLst>
              <a:ext uri="{FF2B5EF4-FFF2-40B4-BE49-F238E27FC236}">
                <a16:creationId xmlns:a16="http://schemas.microsoft.com/office/drawing/2014/main" id="{AF248068-208A-2514-3867-F889C47A73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6266" y="1064405"/>
            <a:ext cx="5919469" cy="5359189"/>
          </a:xfrm>
          <a:prstGeom prst="rect">
            <a:avLst/>
          </a:prstGeom>
        </p:spPr>
      </p:pic>
      <p:sp>
        <p:nvSpPr>
          <p:cNvPr id="2" name="テキスト ボックス 1">
            <a:extLst>
              <a:ext uri="{FF2B5EF4-FFF2-40B4-BE49-F238E27FC236}">
                <a16:creationId xmlns:a16="http://schemas.microsoft.com/office/drawing/2014/main" id="{357993F8-B05A-07F4-FACF-F6F199E22362}"/>
              </a:ext>
            </a:extLst>
          </p:cNvPr>
          <p:cNvSpPr txBox="1"/>
          <p:nvPr/>
        </p:nvSpPr>
        <p:spPr>
          <a:xfrm>
            <a:off x="3243263" y="1479913"/>
            <a:ext cx="334962" cy="118699"/>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Pages(0)</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685E8FB-A6CF-5A39-0BBB-C32A8418F04D}"/>
              </a:ext>
            </a:extLst>
          </p:cNvPr>
          <p:cNvSpPr txBox="1"/>
          <p:nvPr/>
        </p:nvSpPr>
        <p:spPr>
          <a:xfrm>
            <a:off x="3792352" y="1471304"/>
            <a:ext cx="334962" cy="135245"/>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.Pages(1)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705A6BE0-2F7F-53DA-D8DB-5C189E377398}"/>
              </a:ext>
            </a:extLst>
          </p:cNvPr>
          <p:cNvSpPr txBox="1"/>
          <p:nvPr/>
        </p:nvSpPr>
        <p:spPr>
          <a:xfrm>
            <a:off x="3346263" y="1969761"/>
            <a:ext cx="727023"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txtIndexBLow_max_value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 name="テキスト ボックス 8">
            <a:extLst>
              <a:ext uri="{FF2B5EF4-FFF2-40B4-BE49-F238E27FC236}">
                <a16:creationId xmlns:a16="http://schemas.microsoft.com/office/drawing/2014/main" id="{4CBBA368-EC43-955E-9019-F1F7CADC488E}"/>
              </a:ext>
            </a:extLst>
          </p:cNvPr>
          <p:cNvSpPr txBox="1"/>
          <p:nvPr/>
        </p:nvSpPr>
        <p:spPr>
          <a:xfrm>
            <a:off x="3319224" y="1790538"/>
            <a:ext cx="708794"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lblIndexBLow_max_value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4D2CDBE4-140F-D40A-F496-95198799CA65}"/>
              </a:ext>
            </a:extLst>
          </p:cNvPr>
          <p:cNvSpPr txBox="1"/>
          <p:nvPr/>
        </p:nvSpPr>
        <p:spPr>
          <a:xfrm>
            <a:off x="4073286" y="1790538"/>
            <a:ext cx="2684701"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lblIndexBsign1</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7A5AC6EB-374F-0E52-9A8F-A0766EF16C0C}"/>
              </a:ext>
            </a:extLst>
          </p:cNvPr>
          <p:cNvSpPr txBox="1"/>
          <p:nvPr/>
        </p:nvSpPr>
        <p:spPr>
          <a:xfrm>
            <a:off x="4127314" y="1969761"/>
            <a:ext cx="492312"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cmbIndexBsign1</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BA541C07-463F-672F-0C2C-0902BA29DCA4}"/>
              </a:ext>
            </a:extLst>
          </p:cNvPr>
          <p:cNvSpPr txBox="1"/>
          <p:nvPr/>
        </p:nvSpPr>
        <p:spPr>
          <a:xfrm>
            <a:off x="3802371" y="2903941"/>
            <a:ext cx="541829" cy="113404"/>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btnIndexBinput</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46610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422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(Information tab)</a:t>
            </a:r>
            <a:endParaRPr lang="ja-JP" altLang="en-US" sz="3300" dirty="0">
              <a:solidFill>
                <a:srgbClr val="424242"/>
              </a:solidFill>
            </a:endParaRPr>
          </a:p>
        </p:txBody>
      </p:sp>
      <p:pic>
        <p:nvPicPr>
          <p:cNvPr id="8" name="図 7">
            <a:extLst>
              <a:ext uri="{FF2B5EF4-FFF2-40B4-BE49-F238E27FC236}">
                <a16:creationId xmlns:a16="http://schemas.microsoft.com/office/drawing/2014/main" id="{CDCDAAC5-5259-4A81-BD29-2923FB97DA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0650" y="1044000"/>
            <a:ext cx="7630700" cy="5400000"/>
          </a:xfrm>
          <a:prstGeom prst="rect">
            <a:avLst/>
          </a:prstGeom>
        </p:spPr>
      </p:pic>
    </p:spTree>
    <p:extLst>
      <p:ext uri="{BB962C8B-B14F-4D97-AF65-F5344CB8AC3E}">
        <p14:creationId xmlns:p14="http://schemas.microsoft.com/office/powerpoint/2010/main" val="376599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(Information tab)</a:t>
            </a:r>
            <a:endParaRPr lang="ja-JP" altLang="en-US" sz="3300" dirty="0">
              <a:solidFill>
                <a:srgbClr val="424242"/>
              </a:solidFill>
            </a:endParaRPr>
          </a:p>
        </p:txBody>
      </p:sp>
      <p:pic>
        <p:nvPicPr>
          <p:cNvPr id="8" name="図 7">
            <a:extLst>
              <a:ext uri="{FF2B5EF4-FFF2-40B4-BE49-F238E27FC236}">
                <a16:creationId xmlns:a16="http://schemas.microsoft.com/office/drawing/2014/main" id="{CDCDAAC5-5259-4A81-BD29-2923FB97DA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0650" y="1044000"/>
            <a:ext cx="7630700" cy="5400000"/>
          </a:xfrm>
          <a:prstGeom prst="rect">
            <a:avLst/>
          </a:prstGeom>
        </p:spPr>
      </p:pic>
      <p:cxnSp>
        <p:nvCxnSpPr>
          <p:cNvPr id="9" name="直線コネクタ 8">
            <a:extLst>
              <a:ext uri="{FF2B5EF4-FFF2-40B4-BE49-F238E27FC236}">
                <a16:creationId xmlns:a16="http://schemas.microsoft.com/office/drawing/2014/main" id="{C7524BCB-9DFD-8D72-1906-A7B8DBD5589B}"/>
              </a:ext>
            </a:extLst>
          </p:cNvPr>
          <p:cNvCxnSpPr/>
          <p:nvPr/>
        </p:nvCxnSpPr>
        <p:spPr>
          <a:xfrm>
            <a:off x="2424648"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5EF303B-F10C-339B-1F71-D2B74ACA1D8B}"/>
              </a:ext>
            </a:extLst>
          </p:cNvPr>
          <p:cNvCxnSpPr/>
          <p:nvPr/>
        </p:nvCxnSpPr>
        <p:spPr>
          <a:xfrm>
            <a:off x="366078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AF38905-01A8-7B37-5FDC-E8BEF2E65D2F}"/>
              </a:ext>
            </a:extLst>
          </p:cNvPr>
          <p:cNvCxnSpPr/>
          <p:nvPr/>
        </p:nvCxnSpPr>
        <p:spPr>
          <a:xfrm>
            <a:off x="381318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728D326-4477-7292-7301-5D1A0475A5A3}"/>
              </a:ext>
            </a:extLst>
          </p:cNvPr>
          <p:cNvCxnSpPr/>
          <p:nvPr/>
        </p:nvCxnSpPr>
        <p:spPr>
          <a:xfrm>
            <a:off x="4642970"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1AA6A85-2410-42C4-0C4A-043011220FEC}"/>
              </a:ext>
            </a:extLst>
          </p:cNvPr>
          <p:cNvCxnSpPr/>
          <p:nvPr/>
        </p:nvCxnSpPr>
        <p:spPr>
          <a:xfrm>
            <a:off x="4729330"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9C1B6E6-9600-0D67-8261-BFD1BB606A69}"/>
              </a:ext>
            </a:extLst>
          </p:cNvPr>
          <p:cNvCxnSpPr/>
          <p:nvPr/>
        </p:nvCxnSpPr>
        <p:spPr>
          <a:xfrm>
            <a:off x="555292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B819D56-0A0A-1E82-C224-BE012D9B5832}"/>
              </a:ext>
            </a:extLst>
          </p:cNvPr>
          <p:cNvCxnSpPr/>
          <p:nvPr/>
        </p:nvCxnSpPr>
        <p:spPr>
          <a:xfrm>
            <a:off x="562404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2283BD8-3021-C551-96CE-BFE568FD0360}"/>
              </a:ext>
            </a:extLst>
          </p:cNvPr>
          <p:cNvCxnSpPr/>
          <p:nvPr/>
        </p:nvCxnSpPr>
        <p:spPr>
          <a:xfrm>
            <a:off x="644065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60FAA13-FB30-E2D7-FC24-8DA3B4A33F50}"/>
              </a:ext>
            </a:extLst>
          </p:cNvPr>
          <p:cNvCxnSpPr/>
          <p:nvPr/>
        </p:nvCxnSpPr>
        <p:spPr>
          <a:xfrm>
            <a:off x="652701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BDF2FEC-06EB-B8AD-304B-143F95828C0C}"/>
              </a:ext>
            </a:extLst>
          </p:cNvPr>
          <p:cNvCxnSpPr/>
          <p:nvPr/>
        </p:nvCxnSpPr>
        <p:spPr>
          <a:xfrm>
            <a:off x="7352723"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550D884-65EB-1E02-FB0F-BD0065E269F3}"/>
              </a:ext>
            </a:extLst>
          </p:cNvPr>
          <p:cNvCxnSpPr/>
          <p:nvPr/>
        </p:nvCxnSpPr>
        <p:spPr>
          <a:xfrm>
            <a:off x="7423843"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C5304C8-D219-0526-8B6A-C56CA3CB95D1}"/>
              </a:ext>
            </a:extLst>
          </p:cNvPr>
          <p:cNvCxnSpPr/>
          <p:nvPr/>
        </p:nvCxnSpPr>
        <p:spPr>
          <a:xfrm>
            <a:off x="825865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6550C3A-ADBF-9397-3515-7ACFE368F0CD}"/>
              </a:ext>
            </a:extLst>
          </p:cNvPr>
          <p:cNvCxnSpPr>
            <a:cxnSpLocks/>
          </p:cNvCxnSpPr>
          <p:nvPr/>
        </p:nvCxnSpPr>
        <p:spPr>
          <a:xfrm rot="16200000" flipH="1">
            <a:off x="6096857" y="-2134225"/>
            <a:ext cx="0" cy="76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6B3E21E-CA1C-E1F2-2A98-8F62C11AC532}"/>
              </a:ext>
            </a:extLst>
          </p:cNvPr>
          <p:cNvCxnSpPr>
            <a:cxnSpLocks/>
          </p:cNvCxnSpPr>
          <p:nvPr/>
        </p:nvCxnSpPr>
        <p:spPr>
          <a:xfrm>
            <a:off x="2280857" y="1808775"/>
            <a:ext cx="1379918"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28409CE-7753-570C-C4CE-65870D37DAA6}"/>
              </a:ext>
            </a:extLst>
          </p:cNvPr>
          <p:cNvCxnSpPr>
            <a:cxnSpLocks/>
          </p:cNvCxnSpPr>
          <p:nvPr/>
        </p:nvCxnSpPr>
        <p:spPr>
          <a:xfrm>
            <a:off x="2280857" y="1906141"/>
            <a:ext cx="1379918"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E9F97E9-C5B8-1C9E-E12C-76FD8C913459}"/>
              </a:ext>
            </a:extLst>
          </p:cNvPr>
          <p:cNvCxnSpPr>
            <a:cxnSpLocks/>
          </p:cNvCxnSpPr>
          <p:nvPr/>
        </p:nvCxnSpPr>
        <p:spPr>
          <a:xfrm>
            <a:off x="2280857" y="20458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437CCC6-B438-551E-023A-735D0CC65621}"/>
              </a:ext>
            </a:extLst>
          </p:cNvPr>
          <p:cNvCxnSpPr>
            <a:cxnSpLocks/>
          </p:cNvCxnSpPr>
          <p:nvPr/>
        </p:nvCxnSpPr>
        <p:spPr>
          <a:xfrm>
            <a:off x="3810000" y="1951732"/>
            <a:ext cx="6102857"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BB715278-C782-CF87-C88C-A44CA55958C9}"/>
              </a:ext>
            </a:extLst>
          </p:cNvPr>
          <p:cNvCxnSpPr>
            <a:cxnSpLocks/>
          </p:cNvCxnSpPr>
          <p:nvPr/>
        </p:nvCxnSpPr>
        <p:spPr>
          <a:xfrm>
            <a:off x="2280857" y="224396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86D39CF-D751-0D36-145A-DCB4775A6EC6}"/>
              </a:ext>
            </a:extLst>
          </p:cNvPr>
          <p:cNvCxnSpPr>
            <a:cxnSpLocks/>
          </p:cNvCxnSpPr>
          <p:nvPr/>
        </p:nvCxnSpPr>
        <p:spPr>
          <a:xfrm>
            <a:off x="2280857" y="23252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01494B3-4003-0EE0-5CF1-1FB65B2CC58E}"/>
              </a:ext>
            </a:extLst>
          </p:cNvPr>
          <p:cNvCxnSpPr>
            <a:cxnSpLocks/>
          </p:cNvCxnSpPr>
          <p:nvPr/>
        </p:nvCxnSpPr>
        <p:spPr>
          <a:xfrm>
            <a:off x="2280857" y="24522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8E8D87A-4933-CDBC-99B8-2C7F02328E86}"/>
              </a:ext>
            </a:extLst>
          </p:cNvPr>
          <p:cNvCxnSpPr>
            <a:cxnSpLocks/>
          </p:cNvCxnSpPr>
          <p:nvPr/>
        </p:nvCxnSpPr>
        <p:spPr>
          <a:xfrm>
            <a:off x="2280857" y="26554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CAF74EFC-B666-8981-C953-61A7F873026A}"/>
              </a:ext>
            </a:extLst>
          </p:cNvPr>
          <p:cNvCxnSpPr>
            <a:cxnSpLocks/>
          </p:cNvCxnSpPr>
          <p:nvPr/>
        </p:nvCxnSpPr>
        <p:spPr>
          <a:xfrm>
            <a:off x="2280857" y="274688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EE911F0-D85B-6C0C-D44E-95F99E8E192E}"/>
              </a:ext>
            </a:extLst>
          </p:cNvPr>
          <p:cNvCxnSpPr>
            <a:cxnSpLocks/>
          </p:cNvCxnSpPr>
          <p:nvPr/>
        </p:nvCxnSpPr>
        <p:spPr>
          <a:xfrm>
            <a:off x="2280857" y="287388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AA6EEEE-CA9E-60ED-9CC2-E4690AFE72D3}"/>
              </a:ext>
            </a:extLst>
          </p:cNvPr>
          <p:cNvCxnSpPr>
            <a:cxnSpLocks/>
          </p:cNvCxnSpPr>
          <p:nvPr/>
        </p:nvCxnSpPr>
        <p:spPr>
          <a:xfrm>
            <a:off x="2280857" y="307200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126D077-A722-888B-92FA-D94C396E3A2F}"/>
              </a:ext>
            </a:extLst>
          </p:cNvPr>
          <p:cNvCxnSpPr>
            <a:cxnSpLocks/>
          </p:cNvCxnSpPr>
          <p:nvPr/>
        </p:nvCxnSpPr>
        <p:spPr>
          <a:xfrm>
            <a:off x="2280857" y="314820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03DE297-21BE-46F4-0952-5177D3576652}"/>
              </a:ext>
            </a:extLst>
          </p:cNvPr>
          <p:cNvCxnSpPr>
            <a:cxnSpLocks/>
          </p:cNvCxnSpPr>
          <p:nvPr/>
        </p:nvCxnSpPr>
        <p:spPr>
          <a:xfrm>
            <a:off x="2280857" y="328028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69D1BA1-DA17-C783-E34E-1F4A06A268A4}"/>
              </a:ext>
            </a:extLst>
          </p:cNvPr>
          <p:cNvCxnSpPr>
            <a:cxnSpLocks/>
          </p:cNvCxnSpPr>
          <p:nvPr/>
        </p:nvCxnSpPr>
        <p:spPr>
          <a:xfrm>
            <a:off x="2280857" y="348856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C8E4194B-EAE4-748A-D151-908A5E98B00F}"/>
              </a:ext>
            </a:extLst>
          </p:cNvPr>
          <p:cNvCxnSpPr>
            <a:cxnSpLocks/>
          </p:cNvCxnSpPr>
          <p:nvPr/>
        </p:nvCxnSpPr>
        <p:spPr>
          <a:xfrm>
            <a:off x="2280857" y="356476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D7D420B-ACCD-7FC3-81B8-B529EF70403C}"/>
              </a:ext>
            </a:extLst>
          </p:cNvPr>
          <p:cNvCxnSpPr>
            <a:cxnSpLocks/>
          </p:cNvCxnSpPr>
          <p:nvPr/>
        </p:nvCxnSpPr>
        <p:spPr>
          <a:xfrm>
            <a:off x="2280857" y="370700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4E51D4D-1AB7-53C5-4405-D465D6E39B87}"/>
              </a:ext>
            </a:extLst>
          </p:cNvPr>
          <p:cNvCxnSpPr>
            <a:cxnSpLocks/>
          </p:cNvCxnSpPr>
          <p:nvPr/>
        </p:nvCxnSpPr>
        <p:spPr>
          <a:xfrm>
            <a:off x="2280857" y="389750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D736152-2F64-7342-3774-55C730B01478}"/>
              </a:ext>
            </a:extLst>
          </p:cNvPr>
          <p:cNvCxnSpPr>
            <a:cxnSpLocks/>
          </p:cNvCxnSpPr>
          <p:nvPr/>
        </p:nvCxnSpPr>
        <p:spPr>
          <a:xfrm>
            <a:off x="2280857" y="398132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F5CB35E-A700-0AD4-E3F4-D05824B136AC}"/>
              </a:ext>
            </a:extLst>
          </p:cNvPr>
          <p:cNvCxnSpPr>
            <a:cxnSpLocks/>
          </p:cNvCxnSpPr>
          <p:nvPr/>
        </p:nvCxnSpPr>
        <p:spPr>
          <a:xfrm>
            <a:off x="2280857" y="412356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0E3B0D1-7097-7F9A-2C31-BA106718086C}"/>
              </a:ext>
            </a:extLst>
          </p:cNvPr>
          <p:cNvCxnSpPr>
            <a:cxnSpLocks/>
          </p:cNvCxnSpPr>
          <p:nvPr/>
        </p:nvCxnSpPr>
        <p:spPr>
          <a:xfrm>
            <a:off x="2280857" y="431152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F046C89-694D-8725-D36D-98A89528C0D6}"/>
              </a:ext>
            </a:extLst>
          </p:cNvPr>
          <p:cNvCxnSpPr>
            <a:cxnSpLocks/>
          </p:cNvCxnSpPr>
          <p:nvPr/>
        </p:nvCxnSpPr>
        <p:spPr>
          <a:xfrm>
            <a:off x="2280857" y="44080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0CFF7ED5-1039-CF77-1C93-5808E331658F}"/>
              </a:ext>
            </a:extLst>
          </p:cNvPr>
          <p:cNvCxnSpPr>
            <a:cxnSpLocks/>
          </p:cNvCxnSpPr>
          <p:nvPr/>
        </p:nvCxnSpPr>
        <p:spPr>
          <a:xfrm>
            <a:off x="2280857" y="46620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53A15FA8-22F8-EEE4-25D9-73A4630357E7}"/>
              </a:ext>
            </a:extLst>
          </p:cNvPr>
          <p:cNvSpPr txBox="1"/>
          <p:nvPr/>
        </p:nvSpPr>
        <p:spPr>
          <a:xfrm>
            <a:off x="2200804" y="1655206"/>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5" name="テキスト ボックス 54">
            <a:extLst>
              <a:ext uri="{FF2B5EF4-FFF2-40B4-BE49-F238E27FC236}">
                <a16:creationId xmlns:a16="http://schemas.microsoft.com/office/drawing/2014/main" id="{C09BFC18-1971-B5E4-B663-C845FFE77E74}"/>
              </a:ext>
            </a:extLst>
          </p:cNvPr>
          <p:cNvSpPr txBox="1"/>
          <p:nvPr/>
        </p:nvSpPr>
        <p:spPr>
          <a:xfrm>
            <a:off x="2200804" y="1780618"/>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6" name="テキスト ボックス 55">
            <a:extLst>
              <a:ext uri="{FF2B5EF4-FFF2-40B4-BE49-F238E27FC236}">
                <a16:creationId xmlns:a16="http://schemas.microsoft.com/office/drawing/2014/main" id="{DBA071F5-00AA-A2A1-4588-6F583A2BA857}"/>
              </a:ext>
            </a:extLst>
          </p:cNvPr>
          <p:cNvSpPr txBox="1"/>
          <p:nvPr/>
        </p:nvSpPr>
        <p:spPr>
          <a:xfrm>
            <a:off x="2200804" y="1882217"/>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7" name="テキスト ボックス 56">
            <a:extLst>
              <a:ext uri="{FF2B5EF4-FFF2-40B4-BE49-F238E27FC236}">
                <a16:creationId xmlns:a16="http://schemas.microsoft.com/office/drawing/2014/main" id="{D3C29742-1B8B-486D-F545-4B815BC8CA31}"/>
              </a:ext>
            </a:extLst>
          </p:cNvPr>
          <p:cNvSpPr txBox="1"/>
          <p:nvPr/>
        </p:nvSpPr>
        <p:spPr>
          <a:xfrm>
            <a:off x="2200804" y="2021915"/>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8" name="テキスト ボックス 57">
            <a:extLst>
              <a:ext uri="{FF2B5EF4-FFF2-40B4-BE49-F238E27FC236}">
                <a16:creationId xmlns:a16="http://schemas.microsoft.com/office/drawing/2014/main" id="{8099A784-1B02-DA6E-B1B5-9F2335DD4D7F}"/>
              </a:ext>
            </a:extLst>
          </p:cNvPr>
          <p:cNvSpPr txBox="1"/>
          <p:nvPr/>
        </p:nvSpPr>
        <p:spPr>
          <a:xfrm>
            <a:off x="2200804" y="2220353"/>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9" name="テキスト ボックス 58">
            <a:extLst>
              <a:ext uri="{FF2B5EF4-FFF2-40B4-BE49-F238E27FC236}">
                <a16:creationId xmlns:a16="http://schemas.microsoft.com/office/drawing/2014/main" id="{36FBF420-A647-0F62-7EAF-2E600DBD1575}"/>
              </a:ext>
            </a:extLst>
          </p:cNvPr>
          <p:cNvSpPr txBox="1"/>
          <p:nvPr/>
        </p:nvSpPr>
        <p:spPr>
          <a:xfrm>
            <a:off x="2200804" y="2301316"/>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0" name="テキスト ボックス 59">
            <a:extLst>
              <a:ext uri="{FF2B5EF4-FFF2-40B4-BE49-F238E27FC236}">
                <a16:creationId xmlns:a16="http://schemas.microsoft.com/office/drawing/2014/main" id="{D25C21F5-04CB-420E-86CE-AA2C1AEFFC88}"/>
              </a:ext>
            </a:extLst>
          </p:cNvPr>
          <p:cNvSpPr txBox="1"/>
          <p:nvPr/>
        </p:nvSpPr>
        <p:spPr>
          <a:xfrm>
            <a:off x="2200804" y="2429904"/>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F2369F4F-30F6-9BF8-CB28-B3231E19397D}"/>
              </a:ext>
            </a:extLst>
          </p:cNvPr>
          <p:cNvSpPr txBox="1"/>
          <p:nvPr/>
        </p:nvSpPr>
        <p:spPr>
          <a:xfrm>
            <a:off x="2200804" y="2634691"/>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2" name="テキスト ボックス 61">
            <a:extLst>
              <a:ext uri="{FF2B5EF4-FFF2-40B4-BE49-F238E27FC236}">
                <a16:creationId xmlns:a16="http://schemas.microsoft.com/office/drawing/2014/main" id="{7558ACA1-DDEE-AFDE-EE73-46A4B3708157}"/>
              </a:ext>
            </a:extLst>
          </p:cNvPr>
          <p:cNvSpPr txBox="1"/>
          <p:nvPr/>
        </p:nvSpPr>
        <p:spPr>
          <a:xfrm>
            <a:off x="2200804" y="2728354"/>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3" name="テキスト ボックス 62">
            <a:extLst>
              <a:ext uri="{FF2B5EF4-FFF2-40B4-BE49-F238E27FC236}">
                <a16:creationId xmlns:a16="http://schemas.microsoft.com/office/drawing/2014/main" id="{D16F6C97-3538-3182-1CA2-C208E8CB364D}"/>
              </a:ext>
            </a:extLst>
          </p:cNvPr>
          <p:cNvSpPr txBox="1"/>
          <p:nvPr/>
        </p:nvSpPr>
        <p:spPr>
          <a:xfrm>
            <a:off x="2200804" y="2850592"/>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4" name="テキスト ボックス 63">
            <a:extLst>
              <a:ext uri="{FF2B5EF4-FFF2-40B4-BE49-F238E27FC236}">
                <a16:creationId xmlns:a16="http://schemas.microsoft.com/office/drawing/2014/main" id="{C002B7C3-A513-2028-79FE-82BCB20A69D3}"/>
              </a:ext>
            </a:extLst>
          </p:cNvPr>
          <p:cNvSpPr txBox="1"/>
          <p:nvPr/>
        </p:nvSpPr>
        <p:spPr>
          <a:xfrm>
            <a:off x="2170114" y="30379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5" name="テキスト ボックス 64">
            <a:extLst>
              <a:ext uri="{FF2B5EF4-FFF2-40B4-BE49-F238E27FC236}">
                <a16:creationId xmlns:a16="http://schemas.microsoft.com/office/drawing/2014/main" id="{C0190896-9890-BD7B-6C4A-596F40250E4C}"/>
              </a:ext>
            </a:extLst>
          </p:cNvPr>
          <p:cNvSpPr txBox="1"/>
          <p:nvPr/>
        </p:nvSpPr>
        <p:spPr>
          <a:xfrm>
            <a:off x="2170114" y="31268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6" name="テキスト ボックス 65">
            <a:extLst>
              <a:ext uri="{FF2B5EF4-FFF2-40B4-BE49-F238E27FC236}">
                <a16:creationId xmlns:a16="http://schemas.microsoft.com/office/drawing/2014/main" id="{14C4130F-9561-5857-449F-DC2618A04FF0}"/>
              </a:ext>
            </a:extLst>
          </p:cNvPr>
          <p:cNvSpPr txBox="1"/>
          <p:nvPr/>
        </p:nvSpPr>
        <p:spPr>
          <a:xfrm>
            <a:off x="2170114" y="32538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7" name="テキスト ボックス 66">
            <a:extLst>
              <a:ext uri="{FF2B5EF4-FFF2-40B4-BE49-F238E27FC236}">
                <a16:creationId xmlns:a16="http://schemas.microsoft.com/office/drawing/2014/main" id="{CDF3A80F-1EEB-83BE-762A-1F6DEFAC660E}"/>
              </a:ext>
            </a:extLst>
          </p:cNvPr>
          <p:cNvSpPr txBox="1"/>
          <p:nvPr/>
        </p:nvSpPr>
        <p:spPr>
          <a:xfrm>
            <a:off x="2170114" y="346336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8" name="テキスト ボックス 67">
            <a:extLst>
              <a:ext uri="{FF2B5EF4-FFF2-40B4-BE49-F238E27FC236}">
                <a16:creationId xmlns:a16="http://schemas.microsoft.com/office/drawing/2014/main" id="{8119FB39-4B23-E3F2-81BA-EB7D5C2110F2}"/>
              </a:ext>
            </a:extLst>
          </p:cNvPr>
          <p:cNvSpPr txBox="1"/>
          <p:nvPr/>
        </p:nvSpPr>
        <p:spPr>
          <a:xfrm>
            <a:off x="2167115" y="35459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9" name="テキスト ボックス 68">
            <a:extLst>
              <a:ext uri="{FF2B5EF4-FFF2-40B4-BE49-F238E27FC236}">
                <a16:creationId xmlns:a16="http://schemas.microsoft.com/office/drawing/2014/main" id="{20432731-1B86-0731-4C0A-CC31E79A42DA}"/>
              </a:ext>
            </a:extLst>
          </p:cNvPr>
          <p:cNvSpPr txBox="1"/>
          <p:nvPr/>
        </p:nvSpPr>
        <p:spPr>
          <a:xfrm>
            <a:off x="2167115" y="3688792"/>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0" name="テキスト ボックス 69">
            <a:extLst>
              <a:ext uri="{FF2B5EF4-FFF2-40B4-BE49-F238E27FC236}">
                <a16:creationId xmlns:a16="http://schemas.microsoft.com/office/drawing/2014/main" id="{89AFFBC0-14A6-1358-F69A-49A80E081B48}"/>
              </a:ext>
            </a:extLst>
          </p:cNvPr>
          <p:cNvSpPr txBox="1"/>
          <p:nvPr/>
        </p:nvSpPr>
        <p:spPr>
          <a:xfrm>
            <a:off x="2167115" y="386976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1" name="テキスト ボックス 70">
            <a:extLst>
              <a:ext uri="{FF2B5EF4-FFF2-40B4-BE49-F238E27FC236}">
                <a16:creationId xmlns:a16="http://schemas.microsoft.com/office/drawing/2014/main" id="{771A7408-97B3-8C79-CF0D-D537519AD78F}"/>
              </a:ext>
            </a:extLst>
          </p:cNvPr>
          <p:cNvSpPr txBox="1"/>
          <p:nvPr/>
        </p:nvSpPr>
        <p:spPr>
          <a:xfrm>
            <a:off x="2167115" y="395390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2" name="テキスト ボックス 71">
            <a:extLst>
              <a:ext uri="{FF2B5EF4-FFF2-40B4-BE49-F238E27FC236}">
                <a16:creationId xmlns:a16="http://schemas.microsoft.com/office/drawing/2014/main" id="{C6023286-BBE6-9DBC-DA1A-F4B197A0A701}"/>
              </a:ext>
            </a:extLst>
          </p:cNvPr>
          <p:cNvSpPr txBox="1"/>
          <p:nvPr/>
        </p:nvSpPr>
        <p:spPr>
          <a:xfrm>
            <a:off x="2167115" y="40999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3" name="テキスト ボックス 72">
            <a:extLst>
              <a:ext uri="{FF2B5EF4-FFF2-40B4-BE49-F238E27FC236}">
                <a16:creationId xmlns:a16="http://schemas.microsoft.com/office/drawing/2014/main" id="{45C63DA7-ABDC-95A1-ECA8-18D6F5B47E99}"/>
              </a:ext>
            </a:extLst>
          </p:cNvPr>
          <p:cNvSpPr txBox="1"/>
          <p:nvPr/>
        </p:nvSpPr>
        <p:spPr>
          <a:xfrm>
            <a:off x="2167115" y="42904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200</a:t>
            </a:r>
          </a:p>
        </p:txBody>
      </p:sp>
      <p:sp>
        <p:nvSpPr>
          <p:cNvPr id="74" name="テキスト ボックス 73">
            <a:extLst>
              <a:ext uri="{FF2B5EF4-FFF2-40B4-BE49-F238E27FC236}">
                <a16:creationId xmlns:a16="http://schemas.microsoft.com/office/drawing/2014/main" id="{67F776ED-D2DA-32FC-DD68-B287F778EE83}"/>
              </a:ext>
            </a:extLst>
          </p:cNvPr>
          <p:cNvSpPr txBox="1"/>
          <p:nvPr/>
        </p:nvSpPr>
        <p:spPr>
          <a:xfrm>
            <a:off x="2167115" y="43920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205</a:t>
            </a:r>
          </a:p>
        </p:txBody>
      </p:sp>
      <p:sp>
        <p:nvSpPr>
          <p:cNvPr id="75" name="テキスト ボックス 74">
            <a:extLst>
              <a:ext uri="{FF2B5EF4-FFF2-40B4-BE49-F238E27FC236}">
                <a16:creationId xmlns:a16="http://schemas.microsoft.com/office/drawing/2014/main" id="{3889631D-487C-C0BE-27BA-3FCF1F4567F5}"/>
              </a:ext>
            </a:extLst>
          </p:cNvPr>
          <p:cNvSpPr txBox="1"/>
          <p:nvPr/>
        </p:nvSpPr>
        <p:spPr>
          <a:xfrm>
            <a:off x="2167115" y="4641292"/>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235</a:t>
            </a:r>
          </a:p>
        </p:txBody>
      </p:sp>
      <p:sp>
        <p:nvSpPr>
          <p:cNvPr id="121" name="テキスト ボックス 120">
            <a:extLst>
              <a:ext uri="{FF2B5EF4-FFF2-40B4-BE49-F238E27FC236}">
                <a16:creationId xmlns:a16="http://schemas.microsoft.com/office/drawing/2014/main" id="{933B70C7-B0AE-6363-E8AD-BC5D638E376A}"/>
              </a:ext>
            </a:extLst>
          </p:cNvPr>
          <p:cNvSpPr txBox="1"/>
          <p:nvPr/>
        </p:nvSpPr>
        <p:spPr>
          <a:xfrm>
            <a:off x="9944780" y="1655206"/>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2" name="テキスト ボックス 121">
            <a:extLst>
              <a:ext uri="{FF2B5EF4-FFF2-40B4-BE49-F238E27FC236}">
                <a16:creationId xmlns:a16="http://schemas.microsoft.com/office/drawing/2014/main" id="{2279E7BA-76E9-74D3-7E91-6307F576A61A}"/>
              </a:ext>
            </a:extLst>
          </p:cNvPr>
          <p:cNvSpPr txBox="1"/>
          <p:nvPr/>
        </p:nvSpPr>
        <p:spPr>
          <a:xfrm>
            <a:off x="9944780" y="1780618"/>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3" name="テキスト ボックス 122">
            <a:extLst>
              <a:ext uri="{FF2B5EF4-FFF2-40B4-BE49-F238E27FC236}">
                <a16:creationId xmlns:a16="http://schemas.microsoft.com/office/drawing/2014/main" id="{672F5BA3-67AC-9421-E23F-AFE576CB4E68}"/>
              </a:ext>
            </a:extLst>
          </p:cNvPr>
          <p:cNvSpPr txBox="1"/>
          <p:nvPr/>
        </p:nvSpPr>
        <p:spPr>
          <a:xfrm>
            <a:off x="9944780" y="1882217"/>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4" name="テキスト ボックス 123">
            <a:extLst>
              <a:ext uri="{FF2B5EF4-FFF2-40B4-BE49-F238E27FC236}">
                <a16:creationId xmlns:a16="http://schemas.microsoft.com/office/drawing/2014/main" id="{205D248A-1334-3193-A3C0-FCAB90F2B484}"/>
              </a:ext>
            </a:extLst>
          </p:cNvPr>
          <p:cNvSpPr txBox="1"/>
          <p:nvPr/>
        </p:nvSpPr>
        <p:spPr>
          <a:xfrm>
            <a:off x="9944780" y="2021915"/>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5" name="テキスト ボックス 124">
            <a:extLst>
              <a:ext uri="{FF2B5EF4-FFF2-40B4-BE49-F238E27FC236}">
                <a16:creationId xmlns:a16="http://schemas.microsoft.com/office/drawing/2014/main" id="{40B2C739-6733-67ED-5319-66DA3E73594F}"/>
              </a:ext>
            </a:extLst>
          </p:cNvPr>
          <p:cNvSpPr txBox="1"/>
          <p:nvPr/>
        </p:nvSpPr>
        <p:spPr>
          <a:xfrm>
            <a:off x="9944780" y="2220353"/>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6" name="テキスト ボックス 125">
            <a:extLst>
              <a:ext uri="{FF2B5EF4-FFF2-40B4-BE49-F238E27FC236}">
                <a16:creationId xmlns:a16="http://schemas.microsoft.com/office/drawing/2014/main" id="{D5F1FDEB-C8BD-62DF-F2AD-7A5E8DCC1F73}"/>
              </a:ext>
            </a:extLst>
          </p:cNvPr>
          <p:cNvSpPr txBox="1"/>
          <p:nvPr/>
        </p:nvSpPr>
        <p:spPr>
          <a:xfrm>
            <a:off x="9944780" y="2301316"/>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7" name="テキスト ボックス 126">
            <a:extLst>
              <a:ext uri="{FF2B5EF4-FFF2-40B4-BE49-F238E27FC236}">
                <a16:creationId xmlns:a16="http://schemas.microsoft.com/office/drawing/2014/main" id="{8E01D27E-5750-109C-E2A4-22BA4B6B388C}"/>
              </a:ext>
            </a:extLst>
          </p:cNvPr>
          <p:cNvSpPr txBox="1"/>
          <p:nvPr/>
        </p:nvSpPr>
        <p:spPr>
          <a:xfrm>
            <a:off x="9944780" y="2429904"/>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8" name="テキスト ボックス 127">
            <a:extLst>
              <a:ext uri="{FF2B5EF4-FFF2-40B4-BE49-F238E27FC236}">
                <a16:creationId xmlns:a16="http://schemas.microsoft.com/office/drawing/2014/main" id="{BC8C5CB1-CC3B-D9F8-C861-13F5F9A6A97A}"/>
              </a:ext>
            </a:extLst>
          </p:cNvPr>
          <p:cNvSpPr txBox="1"/>
          <p:nvPr/>
        </p:nvSpPr>
        <p:spPr>
          <a:xfrm>
            <a:off x="9944780" y="2634691"/>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9" name="テキスト ボックス 128">
            <a:extLst>
              <a:ext uri="{FF2B5EF4-FFF2-40B4-BE49-F238E27FC236}">
                <a16:creationId xmlns:a16="http://schemas.microsoft.com/office/drawing/2014/main" id="{74E17E5E-7584-A9E4-FB0A-A321B57D965D}"/>
              </a:ext>
            </a:extLst>
          </p:cNvPr>
          <p:cNvSpPr txBox="1"/>
          <p:nvPr/>
        </p:nvSpPr>
        <p:spPr>
          <a:xfrm>
            <a:off x="9944780" y="2728354"/>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0" name="テキスト ボックス 129">
            <a:extLst>
              <a:ext uri="{FF2B5EF4-FFF2-40B4-BE49-F238E27FC236}">
                <a16:creationId xmlns:a16="http://schemas.microsoft.com/office/drawing/2014/main" id="{B1B33210-B071-AAD1-DE11-4701CAB76FB3}"/>
              </a:ext>
            </a:extLst>
          </p:cNvPr>
          <p:cNvSpPr txBox="1"/>
          <p:nvPr/>
        </p:nvSpPr>
        <p:spPr>
          <a:xfrm>
            <a:off x="9944780" y="2850592"/>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1" name="テキスト ボックス 130">
            <a:extLst>
              <a:ext uri="{FF2B5EF4-FFF2-40B4-BE49-F238E27FC236}">
                <a16:creationId xmlns:a16="http://schemas.microsoft.com/office/drawing/2014/main" id="{F00C6701-15B5-18A4-ECC9-2EC90E493D2D}"/>
              </a:ext>
            </a:extLst>
          </p:cNvPr>
          <p:cNvSpPr txBox="1"/>
          <p:nvPr/>
        </p:nvSpPr>
        <p:spPr>
          <a:xfrm>
            <a:off x="9944780" y="30379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132" name="テキスト ボックス 131">
            <a:extLst>
              <a:ext uri="{FF2B5EF4-FFF2-40B4-BE49-F238E27FC236}">
                <a16:creationId xmlns:a16="http://schemas.microsoft.com/office/drawing/2014/main" id="{020CB5EC-5ECD-CDC8-9B52-AD0C386C6A91}"/>
              </a:ext>
            </a:extLst>
          </p:cNvPr>
          <p:cNvSpPr txBox="1"/>
          <p:nvPr/>
        </p:nvSpPr>
        <p:spPr>
          <a:xfrm>
            <a:off x="9944780" y="31268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3" name="テキスト ボックス 132">
            <a:extLst>
              <a:ext uri="{FF2B5EF4-FFF2-40B4-BE49-F238E27FC236}">
                <a16:creationId xmlns:a16="http://schemas.microsoft.com/office/drawing/2014/main" id="{940E1DF5-AAB3-055E-AE7C-19DF87FAF2B8}"/>
              </a:ext>
            </a:extLst>
          </p:cNvPr>
          <p:cNvSpPr txBox="1"/>
          <p:nvPr/>
        </p:nvSpPr>
        <p:spPr>
          <a:xfrm>
            <a:off x="9944780" y="32538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4" name="テキスト ボックス 133">
            <a:extLst>
              <a:ext uri="{FF2B5EF4-FFF2-40B4-BE49-F238E27FC236}">
                <a16:creationId xmlns:a16="http://schemas.microsoft.com/office/drawing/2014/main" id="{8AF87722-9A17-0264-4535-5ED32437755B}"/>
              </a:ext>
            </a:extLst>
          </p:cNvPr>
          <p:cNvSpPr txBox="1"/>
          <p:nvPr/>
        </p:nvSpPr>
        <p:spPr>
          <a:xfrm>
            <a:off x="9944780" y="346336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5" name="テキスト ボックス 134">
            <a:extLst>
              <a:ext uri="{FF2B5EF4-FFF2-40B4-BE49-F238E27FC236}">
                <a16:creationId xmlns:a16="http://schemas.microsoft.com/office/drawing/2014/main" id="{B6A29B1E-981E-D463-1F90-78E0822EB45C}"/>
              </a:ext>
            </a:extLst>
          </p:cNvPr>
          <p:cNvSpPr txBox="1"/>
          <p:nvPr/>
        </p:nvSpPr>
        <p:spPr>
          <a:xfrm>
            <a:off x="9944780" y="35459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6" name="テキスト ボックス 135">
            <a:extLst>
              <a:ext uri="{FF2B5EF4-FFF2-40B4-BE49-F238E27FC236}">
                <a16:creationId xmlns:a16="http://schemas.microsoft.com/office/drawing/2014/main" id="{958C46FF-71AA-63DD-2E73-44A03D773321}"/>
              </a:ext>
            </a:extLst>
          </p:cNvPr>
          <p:cNvSpPr txBox="1"/>
          <p:nvPr/>
        </p:nvSpPr>
        <p:spPr>
          <a:xfrm>
            <a:off x="9944780" y="3688792"/>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7" name="テキスト ボックス 136">
            <a:extLst>
              <a:ext uri="{FF2B5EF4-FFF2-40B4-BE49-F238E27FC236}">
                <a16:creationId xmlns:a16="http://schemas.microsoft.com/office/drawing/2014/main" id="{5AF7D0D8-F24E-88E8-1F7F-6200567E4E07}"/>
              </a:ext>
            </a:extLst>
          </p:cNvPr>
          <p:cNvSpPr txBox="1"/>
          <p:nvPr/>
        </p:nvSpPr>
        <p:spPr>
          <a:xfrm>
            <a:off x="9944780" y="386976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8" name="テキスト ボックス 137">
            <a:extLst>
              <a:ext uri="{FF2B5EF4-FFF2-40B4-BE49-F238E27FC236}">
                <a16:creationId xmlns:a16="http://schemas.microsoft.com/office/drawing/2014/main" id="{244CD05C-E9E7-94F9-541A-66FB5294AA6B}"/>
              </a:ext>
            </a:extLst>
          </p:cNvPr>
          <p:cNvSpPr txBox="1"/>
          <p:nvPr/>
        </p:nvSpPr>
        <p:spPr>
          <a:xfrm>
            <a:off x="9944780" y="395390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9" name="テキスト ボックス 138">
            <a:extLst>
              <a:ext uri="{FF2B5EF4-FFF2-40B4-BE49-F238E27FC236}">
                <a16:creationId xmlns:a16="http://schemas.microsoft.com/office/drawing/2014/main" id="{C1999204-DD12-997F-C0E0-B074933189AB}"/>
              </a:ext>
            </a:extLst>
          </p:cNvPr>
          <p:cNvSpPr txBox="1"/>
          <p:nvPr/>
        </p:nvSpPr>
        <p:spPr>
          <a:xfrm>
            <a:off x="9944780" y="40999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0" name="テキスト ボックス 139">
            <a:extLst>
              <a:ext uri="{FF2B5EF4-FFF2-40B4-BE49-F238E27FC236}">
                <a16:creationId xmlns:a16="http://schemas.microsoft.com/office/drawing/2014/main" id="{E7F4BF39-2EDC-6CB8-E61A-FE93F664D70E}"/>
              </a:ext>
            </a:extLst>
          </p:cNvPr>
          <p:cNvSpPr txBox="1"/>
          <p:nvPr/>
        </p:nvSpPr>
        <p:spPr>
          <a:xfrm>
            <a:off x="9944780" y="42904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200</a:t>
            </a:r>
          </a:p>
        </p:txBody>
      </p:sp>
      <p:sp>
        <p:nvSpPr>
          <p:cNvPr id="141" name="テキスト ボックス 140">
            <a:extLst>
              <a:ext uri="{FF2B5EF4-FFF2-40B4-BE49-F238E27FC236}">
                <a16:creationId xmlns:a16="http://schemas.microsoft.com/office/drawing/2014/main" id="{EF6B59D1-279E-BAD3-A00A-79402A75A6EE}"/>
              </a:ext>
            </a:extLst>
          </p:cNvPr>
          <p:cNvSpPr txBox="1"/>
          <p:nvPr/>
        </p:nvSpPr>
        <p:spPr>
          <a:xfrm>
            <a:off x="9944780" y="43920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205</a:t>
            </a:r>
          </a:p>
        </p:txBody>
      </p:sp>
      <p:sp>
        <p:nvSpPr>
          <p:cNvPr id="142" name="テキスト ボックス 141">
            <a:extLst>
              <a:ext uri="{FF2B5EF4-FFF2-40B4-BE49-F238E27FC236}">
                <a16:creationId xmlns:a16="http://schemas.microsoft.com/office/drawing/2014/main" id="{E5B1282B-938C-DA62-BC40-1825E1F097E6}"/>
              </a:ext>
            </a:extLst>
          </p:cNvPr>
          <p:cNvSpPr txBox="1"/>
          <p:nvPr/>
        </p:nvSpPr>
        <p:spPr>
          <a:xfrm>
            <a:off x="9944780" y="4641292"/>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235</a:t>
            </a:r>
          </a:p>
        </p:txBody>
      </p:sp>
      <p:sp>
        <p:nvSpPr>
          <p:cNvPr id="143" name="テキスト ボックス 142">
            <a:extLst>
              <a:ext uri="{FF2B5EF4-FFF2-40B4-BE49-F238E27FC236}">
                <a16:creationId xmlns:a16="http://schemas.microsoft.com/office/drawing/2014/main" id="{0C598156-3DC4-E249-2CD8-4517C4A4AA0E}"/>
              </a:ext>
            </a:extLst>
          </p:cNvPr>
          <p:cNvSpPr txBox="1"/>
          <p:nvPr/>
        </p:nvSpPr>
        <p:spPr>
          <a:xfrm>
            <a:off x="2393687" y="1525134"/>
            <a:ext cx="71445" cy="53135"/>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4" name="テキスト ボックス 143">
            <a:extLst>
              <a:ext uri="{FF2B5EF4-FFF2-40B4-BE49-F238E27FC236}">
                <a16:creationId xmlns:a16="http://schemas.microsoft.com/office/drawing/2014/main" id="{F517BCC1-721B-BEC5-EF75-2A1A3B911EFD}"/>
              </a:ext>
            </a:extLst>
          </p:cNvPr>
          <p:cNvSpPr txBox="1"/>
          <p:nvPr/>
        </p:nvSpPr>
        <p:spPr>
          <a:xfrm>
            <a:off x="3612888"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5" name="テキスト ボックス 144">
            <a:extLst>
              <a:ext uri="{FF2B5EF4-FFF2-40B4-BE49-F238E27FC236}">
                <a16:creationId xmlns:a16="http://schemas.microsoft.com/office/drawing/2014/main" id="{89CC016B-A5EE-D1A5-B606-2CCAD52384FA}"/>
              </a:ext>
            </a:extLst>
          </p:cNvPr>
          <p:cNvSpPr txBox="1"/>
          <p:nvPr/>
        </p:nvSpPr>
        <p:spPr>
          <a:xfrm>
            <a:off x="3774813"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6" name="テキスト ボックス 145">
            <a:extLst>
              <a:ext uri="{FF2B5EF4-FFF2-40B4-BE49-F238E27FC236}">
                <a16:creationId xmlns:a16="http://schemas.microsoft.com/office/drawing/2014/main" id="{422DA266-50DD-C61E-215C-D12675C78174}"/>
              </a:ext>
            </a:extLst>
          </p:cNvPr>
          <p:cNvSpPr txBox="1"/>
          <p:nvPr/>
        </p:nvSpPr>
        <p:spPr>
          <a:xfrm>
            <a:off x="4596981"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170</a:t>
            </a:r>
          </a:p>
        </p:txBody>
      </p:sp>
      <p:sp>
        <p:nvSpPr>
          <p:cNvPr id="147" name="テキスト ボックス 146">
            <a:extLst>
              <a:ext uri="{FF2B5EF4-FFF2-40B4-BE49-F238E27FC236}">
                <a16:creationId xmlns:a16="http://schemas.microsoft.com/office/drawing/2014/main" id="{5C9C9EFC-E661-DF0B-D420-F8E0CDBFF6E4}"/>
              </a:ext>
            </a:extLst>
          </p:cNvPr>
          <p:cNvSpPr txBox="1"/>
          <p:nvPr/>
        </p:nvSpPr>
        <p:spPr>
          <a:xfrm>
            <a:off x="468905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150" name="テキスト ボックス 149">
            <a:extLst>
              <a:ext uri="{FF2B5EF4-FFF2-40B4-BE49-F238E27FC236}">
                <a16:creationId xmlns:a16="http://schemas.microsoft.com/office/drawing/2014/main" id="{4301CE94-A349-1171-5D27-D92D83BA891E}"/>
              </a:ext>
            </a:extLst>
          </p:cNvPr>
          <p:cNvSpPr txBox="1"/>
          <p:nvPr/>
        </p:nvSpPr>
        <p:spPr>
          <a:xfrm>
            <a:off x="550185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235</a:t>
            </a:r>
          </a:p>
        </p:txBody>
      </p:sp>
      <p:sp>
        <p:nvSpPr>
          <p:cNvPr id="151" name="テキスト ボックス 150">
            <a:extLst>
              <a:ext uri="{FF2B5EF4-FFF2-40B4-BE49-F238E27FC236}">
                <a16:creationId xmlns:a16="http://schemas.microsoft.com/office/drawing/2014/main" id="{E6E5BF5A-4E89-87CB-0EEB-879800096A54}"/>
              </a:ext>
            </a:extLst>
          </p:cNvPr>
          <p:cNvSpPr txBox="1"/>
          <p:nvPr/>
        </p:nvSpPr>
        <p:spPr>
          <a:xfrm>
            <a:off x="559075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2" name="テキスト ボックス 151">
            <a:extLst>
              <a:ext uri="{FF2B5EF4-FFF2-40B4-BE49-F238E27FC236}">
                <a16:creationId xmlns:a16="http://schemas.microsoft.com/office/drawing/2014/main" id="{4A45B0A5-DBA7-6C84-EDCA-000B6055664B}"/>
              </a:ext>
            </a:extLst>
          </p:cNvPr>
          <p:cNvSpPr txBox="1"/>
          <p:nvPr/>
        </p:nvSpPr>
        <p:spPr>
          <a:xfrm>
            <a:off x="639720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153" name="テキスト ボックス 152">
            <a:extLst>
              <a:ext uri="{FF2B5EF4-FFF2-40B4-BE49-F238E27FC236}">
                <a16:creationId xmlns:a16="http://schemas.microsoft.com/office/drawing/2014/main" id="{72ABC6CD-69FB-FB2E-0439-54FEBBE7658F}"/>
              </a:ext>
            </a:extLst>
          </p:cNvPr>
          <p:cNvSpPr txBox="1"/>
          <p:nvPr/>
        </p:nvSpPr>
        <p:spPr>
          <a:xfrm>
            <a:off x="6495631"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305</a:t>
            </a:r>
          </a:p>
        </p:txBody>
      </p:sp>
      <p:sp>
        <p:nvSpPr>
          <p:cNvPr id="154" name="テキスト ボックス 153">
            <a:extLst>
              <a:ext uri="{FF2B5EF4-FFF2-40B4-BE49-F238E27FC236}">
                <a16:creationId xmlns:a16="http://schemas.microsoft.com/office/drawing/2014/main" id="{9FCF018A-DF5B-69A5-9567-D67571D910DC}"/>
              </a:ext>
            </a:extLst>
          </p:cNvPr>
          <p:cNvSpPr txBox="1"/>
          <p:nvPr/>
        </p:nvSpPr>
        <p:spPr>
          <a:xfrm>
            <a:off x="7310544"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365</a:t>
            </a:r>
          </a:p>
        </p:txBody>
      </p:sp>
      <p:sp>
        <p:nvSpPr>
          <p:cNvPr id="155" name="テキスト ボックス 154">
            <a:extLst>
              <a:ext uri="{FF2B5EF4-FFF2-40B4-BE49-F238E27FC236}">
                <a16:creationId xmlns:a16="http://schemas.microsoft.com/office/drawing/2014/main" id="{F64FE701-5C98-5738-A369-C3A90CFEF591}"/>
              </a:ext>
            </a:extLst>
          </p:cNvPr>
          <p:cNvSpPr txBox="1"/>
          <p:nvPr/>
        </p:nvSpPr>
        <p:spPr>
          <a:xfrm>
            <a:off x="7399444"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6" name="テキスト ボックス 155">
            <a:extLst>
              <a:ext uri="{FF2B5EF4-FFF2-40B4-BE49-F238E27FC236}">
                <a16:creationId xmlns:a16="http://schemas.microsoft.com/office/drawing/2014/main" id="{A1FF29BF-2385-8192-B70D-71C282FD6FD5}"/>
              </a:ext>
            </a:extLst>
          </p:cNvPr>
          <p:cNvSpPr txBox="1"/>
          <p:nvPr/>
        </p:nvSpPr>
        <p:spPr>
          <a:xfrm>
            <a:off x="821012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69" name="テキスト ボックス 168">
            <a:extLst>
              <a:ext uri="{FF2B5EF4-FFF2-40B4-BE49-F238E27FC236}">
                <a16:creationId xmlns:a16="http://schemas.microsoft.com/office/drawing/2014/main" id="{EF6C5C96-D8E9-390D-5323-40E2B3991092}"/>
              </a:ext>
            </a:extLst>
          </p:cNvPr>
          <p:cNvSpPr txBox="1"/>
          <p:nvPr/>
        </p:nvSpPr>
        <p:spPr>
          <a:xfrm>
            <a:off x="2393687" y="6394499"/>
            <a:ext cx="71445" cy="53135"/>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0" name="テキスト ボックス 169">
            <a:extLst>
              <a:ext uri="{FF2B5EF4-FFF2-40B4-BE49-F238E27FC236}">
                <a16:creationId xmlns:a16="http://schemas.microsoft.com/office/drawing/2014/main" id="{BE019B46-014D-5D0E-3BA6-AAEFE75B3E2A}"/>
              </a:ext>
            </a:extLst>
          </p:cNvPr>
          <p:cNvSpPr txBox="1"/>
          <p:nvPr/>
        </p:nvSpPr>
        <p:spPr>
          <a:xfrm>
            <a:off x="3612888"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1" name="テキスト ボックス 170">
            <a:extLst>
              <a:ext uri="{FF2B5EF4-FFF2-40B4-BE49-F238E27FC236}">
                <a16:creationId xmlns:a16="http://schemas.microsoft.com/office/drawing/2014/main" id="{6A0D60A4-45DC-AC28-EB9A-253FCE63C2E0}"/>
              </a:ext>
            </a:extLst>
          </p:cNvPr>
          <p:cNvSpPr txBox="1"/>
          <p:nvPr/>
        </p:nvSpPr>
        <p:spPr>
          <a:xfrm>
            <a:off x="3774813"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2" name="テキスト ボックス 171">
            <a:extLst>
              <a:ext uri="{FF2B5EF4-FFF2-40B4-BE49-F238E27FC236}">
                <a16:creationId xmlns:a16="http://schemas.microsoft.com/office/drawing/2014/main" id="{31BFA307-F65E-D51B-85FB-5FF3A6821132}"/>
              </a:ext>
            </a:extLst>
          </p:cNvPr>
          <p:cNvSpPr txBox="1"/>
          <p:nvPr/>
        </p:nvSpPr>
        <p:spPr>
          <a:xfrm>
            <a:off x="4596981"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170</a:t>
            </a:r>
          </a:p>
        </p:txBody>
      </p:sp>
      <p:sp>
        <p:nvSpPr>
          <p:cNvPr id="173" name="テキスト ボックス 172">
            <a:extLst>
              <a:ext uri="{FF2B5EF4-FFF2-40B4-BE49-F238E27FC236}">
                <a16:creationId xmlns:a16="http://schemas.microsoft.com/office/drawing/2014/main" id="{CB01A7DE-BE81-2E08-B5D0-DA6EBD8CF8EE}"/>
              </a:ext>
            </a:extLst>
          </p:cNvPr>
          <p:cNvSpPr txBox="1"/>
          <p:nvPr/>
        </p:nvSpPr>
        <p:spPr>
          <a:xfrm>
            <a:off x="468905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174" name="テキスト ボックス 173">
            <a:extLst>
              <a:ext uri="{FF2B5EF4-FFF2-40B4-BE49-F238E27FC236}">
                <a16:creationId xmlns:a16="http://schemas.microsoft.com/office/drawing/2014/main" id="{1EB95FAA-A43A-EBEA-1553-94E735252867}"/>
              </a:ext>
            </a:extLst>
          </p:cNvPr>
          <p:cNvSpPr txBox="1"/>
          <p:nvPr/>
        </p:nvSpPr>
        <p:spPr>
          <a:xfrm>
            <a:off x="550185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235</a:t>
            </a:r>
          </a:p>
        </p:txBody>
      </p:sp>
      <p:sp>
        <p:nvSpPr>
          <p:cNvPr id="175" name="テキスト ボックス 174">
            <a:extLst>
              <a:ext uri="{FF2B5EF4-FFF2-40B4-BE49-F238E27FC236}">
                <a16:creationId xmlns:a16="http://schemas.microsoft.com/office/drawing/2014/main" id="{F7F5C0B7-8DE4-F48D-7F17-CC0A17E564FD}"/>
              </a:ext>
            </a:extLst>
          </p:cNvPr>
          <p:cNvSpPr txBox="1"/>
          <p:nvPr/>
        </p:nvSpPr>
        <p:spPr>
          <a:xfrm>
            <a:off x="559075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
        <p:nvSpPr>
          <p:cNvPr id="176" name="テキスト ボックス 175">
            <a:extLst>
              <a:ext uri="{FF2B5EF4-FFF2-40B4-BE49-F238E27FC236}">
                <a16:creationId xmlns:a16="http://schemas.microsoft.com/office/drawing/2014/main" id="{1FE6451A-8465-7AC6-3AE1-C80098DE6436}"/>
              </a:ext>
            </a:extLst>
          </p:cNvPr>
          <p:cNvSpPr txBox="1"/>
          <p:nvPr/>
        </p:nvSpPr>
        <p:spPr>
          <a:xfrm>
            <a:off x="639720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177" name="テキスト ボックス 176">
            <a:extLst>
              <a:ext uri="{FF2B5EF4-FFF2-40B4-BE49-F238E27FC236}">
                <a16:creationId xmlns:a16="http://schemas.microsoft.com/office/drawing/2014/main" id="{5E77AA86-AC40-A699-FDF9-2D7D9DF7D063}"/>
              </a:ext>
            </a:extLst>
          </p:cNvPr>
          <p:cNvSpPr txBox="1"/>
          <p:nvPr/>
        </p:nvSpPr>
        <p:spPr>
          <a:xfrm>
            <a:off x="6495631"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305</a:t>
            </a:r>
          </a:p>
        </p:txBody>
      </p:sp>
      <p:sp>
        <p:nvSpPr>
          <p:cNvPr id="178" name="テキスト ボックス 177">
            <a:extLst>
              <a:ext uri="{FF2B5EF4-FFF2-40B4-BE49-F238E27FC236}">
                <a16:creationId xmlns:a16="http://schemas.microsoft.com/office/drawing/2014/main" id="{0612E203-E343-59D0-A5AA-0B9349F0C3CE}"/>
              </a:ext>
            </a:extLst>
          </p:cNvPr>
          <p:cNvSpPr txBox="1"/>
          <p:nvPr/>
        </p:nvSpPr>
        <p:spPr>
          <a:xfrm>
            <a:off x="7310544"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365</a:t>
            </a:r>
          </a:p>
        </p:txBody>
      </p:sp>
      <p:sp>
        <p:nvSpPr>
          <p:cNvPr id="179" name="テキスト ボックス 178">
            <a:extLst>
              <a:ext uri="{FF2B5EF4-FFF2-40B4-BE49-F238E27FC236}">
                <a16:creationId xmlns:a16="http://schemas.microsoft.com/office/drawing/2014/main" id="{67DEED75-53D5-AA9E-ED0D-8530FB602A75}"/>
              </a:ext>
            </a:extLst>
          </p:cNvPr>
          <p:cNvSpPr txBox="1"/>
          <p:nvPr/>
        </p:nvSpPr>
        <p:spPr>
          <a:xfrm>
            <a:off x="7399444"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80" name="テキスト ボックス 179">
            <a:extLst>
              <a:ext uri="{FF2B5EF4-FFF2-40B4-BE49-F238E27FC236}">
                <a16:creationId xmlns:a16="http://schemas.microsoft.com/office/drawing/2014/main" id="{94252616-8DCA-B54B-3BF0-19B6D8DE08C7}"/>
              </a:ext>
            </a:extLst>
          </p:cNvPr>
          <p:cNvSpPr txBox="1"/>
          <p:nvPr/>
        </p:nvSpPr>
        <p:spPr>
          <a:xfrm>
            <a:off x="821012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01163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(Information tab)</a:t>
            </a:r>
            <a:endParaRPr lang="ja-JP" altLang="en-US" sz="3300" dirty="0">
              <a:solidFill>
                <a:srgbClr val="424242"/>
              </a:solidFill>
            </a:endParaRPr>
          </a:p>
        </p:txBody>
      </p:sp>
      <p:pic>
        <p:nvPicPr>
          <p:cNvPr id="8" name="図 7">
            <a:extLst>
              <a:ext uri="{FF2B5EF4-FFF2-40B4-BE49-F238E27FC236}">
                <a16:creationId xmlns:a16="http://schemas.microsoft.com/office/drawing/2014/main" id="{CDCDAAC5-5259-4A81-BD29-2923FB97D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142" y="1044000"/>
            <a:ext cx="7633716" cy="5400000"/>
          </a:xfrm>
          <a:prstGeom prst="rect">
            <a:avLst/>
          </a:prstGeom>
        </p:spPr>
      </p:pic>
      <p:sp>
        <p:nvSpPr>
          <p:cNvPr id="2" name="テキスト ボックス 1">
            <a:extLst>
              <a:ext uri="{FF2B5EF4-FFF2-40B4-BE49-F238E27FC236}">
                <a16:creationId xmlns:a16="http://schemas.microsoft.com/office/drawing/2014/main" id="{16CD13B0-7E5A-725D-7BF6-A235DBBF1D3B}"/>
              </a:ext>
            </a:extLst>
          </p:cNvPr>
          <p:cNvSpPr txBox="1"/>
          <p:nvPr/>
        </p:nvSpPr>
        <p:spPr>
          <a:xfrm>
            <a:off x="2507721" y="206057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txtStudyNo</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E78D7D76-4657-3BA5-64AE-90F3C140D547}"/>
              </a:ext>
            </a:extLst>
          </p:cNvPr>
          <p:cNvSpPr txBox="1"/>
          <p:nvPr/>
        </p:nvSpPr>
        <p:spPr>
          <a:xfrm>
            <a:off x="2406121" y="187024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lblStudyNo</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6F805F5D-42DB-8326-4E0E-73A794ADB6BD}"/>
              </a:ext>
            </a:extLst>
          </p:cNvPr>
          <p:cNvSpPr txBox="1"/>
          <p:nvPr/>
        </p:nvSpPr>
        <p:spPr>
          <a:xfrm>
            <a:off x="2406121" y="167990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lblinformation</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3CCD9BA9-8AB4-5502-F674-F9BBF6337336}"/>
              </a:ext>
            </a:extLst>
          </p:cNvPr>
          <p:cNvSpPr txBox="1"/>
          <p:nvPr/>
        </p:nvSpPr>
        <p:spPr>
          <a:xfrm>
            <a:off x="2507721" y="248221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txtAuthors</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B8FA3D7C-85F2-7A99-99C5-3305B5398839}"/>
              </a:ext>
            </a:extLst>
          </p:cNvPr>
          <p:cNvSpPr txBox="1"/>
          <p:nvPr/>
        </p:nvSpPr>
        <p:spPr>
          <a:xfrm>
            <a:off x="2406121" y="229188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lblAuthors</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id="{88E63C0A-4338-F9D6-1E39-83B41BF35B22}"/>
              </a:ext>
            </a:extLst>
          </p:cNvPr>
          <p:cNvSpPr txBox="1"/>
          <p:nvPr/>
        </p:nvSpPr>
        <p:spPr>
          <a:xfrm>
            <a:off x="2507721" y="291401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txtPMID</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6A476720-9A64-A9CE-1D25-01EC6F425B26}"/>
              </a:ext>
            </a:extLst>
          </p:cNvPr>
          <p:cNvSpPr txBox="1"/>
          <p:nvPr/>
        </p:nvSpPr>
        <p:spPr>
          <a:xfrm>
            <a:off x="2406121" y="26981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lblPMID</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2" name="テキスト ボックス 51">
            <a:extLst>
              <a:ext uri="{FF2B5EF4-FFF2-40B4-BE49-F238E27FC236}">
                <a16:creationId xmlns:a16="http://schemas.microsoft.com/office/drawing/2014/main" id="{D391E398-6DF8-1B67-88BC-D866F0FAAAEF}"/>
              </a:ext>
            </a:extLst>
          </p:cNvPr>
          <p:cNvSpPr txBox="1"/>
          <p:nvPr/>
        </p:nvSpPr>
        <p:spPr>
          <a:xfrm>
            <a:off x="2507721" y="332549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txtYear</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3" name="テキスト ボックス 52">
            <a:extLst>
              <a:ext uri="{FF2B5EF4-FFF2-40B4-BE49-F238E27FC236}">
                <a16:creationId xmlns:a16="http://schemas.microsoft.com/office/drawing/2014/main" id="{D86FE159-CA1A-7410-67CF-2FF6B9A84FCC}"/>
              </a:ext>
            </a:extLst>
          </p:cNvPr>
          <p:cNvSpPr txBox="1"/>
          <p:nvPr/>
        </p:nvSpPr>
        <p:spPr>
          <a:xfrm>
            <a:off x="2406121" y="310959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lblYear</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4" name="テキスト ボックス 53">
            <a:extLst>
              <a:ext uri="{FF2B5EF4-FFF2-40B4-BE49-F238E27FC236}">
                <a16:creationId xmlns:a16="http://schemas.microsoft.com/office/drawing/2014/main" id="{B868669D-BEEC-ACA6-987E-51E391F3EDE4}"/>
              </a:ext>
            </a:extLst>
          </p:cNvPr>
          <p:cNvSpPr txBox="1"/>
          <p:nvPr/>
        </p:nvSpPr>
        <p:spPr>
          <a:xfrm>
            <a:off x="2507721" y="375221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txtCountry</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6" name="テキスト ボックス 75">
            <a:extLst>
              <a:ext uri="{FF2B5EF4-FFF2-40B4-BE49-F238E27FC236}">
                <a16:creationId xmlns:a16="http://schemas.microsoft.com/office/drawing/2014/main" id="{AD17FE16-B702-7CF8-9048-C64612E58DB0}"/>
              </a:ext>
            </a:extLst>
          </p:cNvPr>
          <p:cNvSpPr txBox="1"/>
          <p:nvPr/>
        </p:nvSpPr>
        <p:spPr>
          <a:xfrm>
            <a:off x="2406121" y="35363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lblCountry</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7" name="テキスト ボックス 76">
            <a:extLst>
              <a:ext uri="{FF2B5EF4-FFF2-40B4-BE49-F238E27FC236}">
                <a16:creationId xmlns:a16="http://schemas.microsoft.com/office/drawing/2014/main" id="{DBE6F62A-1CB6-9647-1DC5-3AB98F40C87A}"/>
              </a:ext>
            </a:extLst>
          </p:cNvPr>
          <p:cNvSpPr txBox="1"/>
          <p:nvPr/>
        </p:nvSpPr>
        <p:spPr>
          <a:xfrm>
            <a:off x="2471315" y="4156509"/>
            <a:ext cx="1114319" cy="164772"/>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sz="1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txtResearchPeriod</a:t>
            </a:r>
            <a:endParaRPr kumimoji="0" lang="en-US" altLang="ja-JP" sz="1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8" name="テキスト ボックス 77">
            <a:extLst>
              <a:ext uri="{FF2B5EF4-FFF2-40B4-BE49-F238E27FC236}">
                <a16:creationId xmlns:a16="http://schemas.microsoft.com/office/drawing/2014/main" id="{0A41FA23-FDF7-3DBD-B22C-82C52A37A90F}"/>
              </a:ext>
            </a:extLst>
          </p:cNvPr>
          <p:cNvSpPr txBox="1"/>
          <p:nvPr/>
        </p:nvSpPr>
        <p:spPr>
          <a:xfrm>
            <a:off x="2406121" y="3960929"/>
            <a:ext cx="1256559"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lblResearhPeriod</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9" name="テキスト ボックス 78">
            <a:extLst>
              <a:ext uri="{FF2B5EF4-FFF2-40B4-BE49-F238E27FC236}">
                <a16:creationId xmlns:a16="http://schemas.microsoft.com/office/drawing/2014/main" id="{CFB747D0-7E0E-2A9F-8AB2-74F1F76E3680}"/>
              </a:ext>
            </a:extLst>
          </p:cNvPr>
          <p:cNvSpPr txBox="1"/>
          <p:nvPr/>
        </p:nvSpPr>
        <p:spPr>
          <a:xfrm>
            <a:off x="2665254" y="4447216"/>
            <a:ext cx="72644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btnUpdate</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0" name="テキスト ボックス 79">
            <a:extLst>
              <a:ext uri="{FF2B5EF4-FFF2-40B4-BE49-F238E27FC236}">
                <a16:creationId xmlns:a16="http://schemas.microsoft.com/office/drawing/2014/main" id="{277E3C3D-0ADA-238E-DD64-F2E3EA39804F}"/>
              </a:ext>
            </a:extLst>
          </p:cNvPr>
          <p:cNvSpPr txBox="1"/>
          <p:nvPr/>
        </p:nvSpPr>
        <p:spPr>
          <a:xfrm>
            <a:off x="3837305" y="1741689"/>
            <a:ext cx="35052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btnBack</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1" name="テキスト ボックス 80">
            <a:extLst>
              <a:ext uri="{FF2B5EF4-FFF2-40B4-BE49-F238E27FC236}">
                <a16:creationId xmlns:a16="http://schemas.microsoft.com/office/drawing/2014/main" id="{3A7ACADE-1E6C-6E11-4BE1-1C7AD924C54E}"/>
              </a:ext>
            </a:extLst>
          </p:cNvPr>
          <p:cNvSpPr txBox="1"/>
          <p:nvPr/>
        </p:nvSpPr>
        <p:spPr>
          <a:xfrm>
            <a:off x="4323080" y="1741689"/>
            <a:ext cx="35052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btnNext</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2" name="テキスト ボックス 81">
            <a:extLst>
              <a:ext uri="{FF2B5EF4-FFF2-40B4-BE49-F238E27FC236}">
                <a16:creationId xmlns:a16="http://schemas.microsoft.com/office/drawing/2014/main" id="{0E8565A1-CE3F-69AD-7769-9ABA09B00948}"/>
              </a:ext>
            </a:extLst>
          </p:cNvPr>
          <p:cNvSpPr txBox="1"/>
          <p:nvPr/>
        </p:nvSpPr>
        <p:spPr>
          <a:xfrm>
            <a:off x="4815205" y="1741689"/>
            <a:ext cx="35052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btnAdd</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5" name="テキスト ボックス 84">
            <a:extLst>
              <a:ext uri="{FF2B5EF4-FFF2-40B4-BE49-F238E27FC236}">
                <a16:creationId xmlns:a16="http://schemas.microsoft.com/office/drawing/2014/main" id="{CFF5AF78-932E-206D-128E-943BB8BF8084}"/>
              </a:ext>
            </a:extLst>
          </p:cNvPr>
          <p:cNvSpPr txBox="1"/>
          <p:nvPr/>
        </p:nvSpPr>
        <p:spPr>
          <a:xfrm>
            <a:off x="5285105" y="1713114"/>
            <a:ext cx="35052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6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btnOutcome</a:t>
            </a:r>
            <a:b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b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_Add</a:t>
            </a:r>
          </a:p>
        </p:txBody>
      </p:sp>
      <p:sp>
        <p:nvSpPr>
          <p:cNvPr id="88" name="テキスト ボックス 87">
            <a:extLst>
              <a:ext uri="{FF2B5EF4-FFF2-40B4-BE49-F238E27FC236}">
                <a16:creationId xmlns:a16="http://schemas.microsoft.com/office/drawing/2014/main" id="{55E6B561-D90C-16A8-3B3E-183E508D0C79}"/>
              </a:ext>
            </a:extLst>
          </p:cNvPr>
          <p:cNvSpPr txBox="1"/>
          <p:nvPr/>
        </p:nvSpPr>
        <p:spPr>
          <a:xfrm>
            <a:off x="5777230" y="1714903"/>
            <a:ext cx="35052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btnRowDelete</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44392D0B-5E26-BE59-B6D0-5BCAA8450591}"/>
              </a:ext>
            </a:extLst>
          </p:cNvPr>
          <p:cNvSpPr txBox="1"/>
          <p:nvPr/>
        </p:nvSpPr>
        <p:spPr>
          <a:xfrm>
            <a:off x="2336800" y="1370766"/>
            <a:ext cx="584200" cy="101365"/>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pageinformation</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6" name="テキスト ボックス 95">
            <a:extLst>
              <a:ext uri="{FF2B5EF4-FFF2-40B4-BE49-F238E27FC236}">
                <a16:creationId xmlns:a16="http://schemas.microsoft.com/office/drawing/2014/main" id="{187B7D32-E927-C675-B957-F3BC0C7BE70C}"/>
              </a:ext>
            </a:extLst>
          </p:cNvPr>
          <p:cNvSpPr txBox="1"/>
          <p:nvPr/>
        </p:nvSpPr>
        <p:spPr>
          <a:xfrm>
            <a:off x="3028474" y="1370766"/>
            <a:ext cx="584200" cy="166158"/>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pagestrategies</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7" name="テキスト ボックス 96">
            <a:extLst>
              <a:ext uri="{FF2B5EF4-FFF2-40B4-BE49-F238E27FC236}">
                <a16:creationId xmlns:a16="http://schemas.microsoft.com/office/drawing/2014/main" id="{75D70CA5-4C94-4C29-F46F-B98419000C69}"/>
              </a:ext>
            </a:extLst>
          </p:cNvPr>
          <p:cNvSpPr txBox="1"/>
          <p:nvPr/>
        </p:nvSpPr>
        <p:spPr>
          <a:xfrm>
            <a:off x="3670332" y="1370766"/>
            <a:ext cx="1085818"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8" name="テキスト ボックス 97">
            <a:extLst>
              <a:ext uri="{FF2B5EF4-FFF2-40B4-BE49-F238E27FC236}">
                <a16:creationId xmlns:a16="http://schemas.microsoft.com/office/drawing/2014/main" id="{DC5C857A-A888-F327-A501-5416303AB0EA}"/>
              </a:ext>
            </a:extLst>
          </p:cNvPr>
          <p:cNvSpPr txBox="1"/>
          <p:nvPr/>
        </p:nvSpPr>
        <p:spPr>
          <a:xfrm>
            <a:off x="4868365" y="1370766"/>
            <a:ext cx="1490101" cy="166157"/>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pageout2</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9" name="テキスト ボックス 98">
            <a:extLst>
              <a:ext uri="{FF2B5EF4-FFF2-40B4-BE49-F238E27FC236}">
                <a16:creationId xmlns:a16="http://schemas.microsoft.com/office/drawing/2014/main" id="{1371B71E-23B9-474A-73A6-ADAF3A522059}"/>
              </a:ext>
            </a:extLst>
          </p:cNvPr>
          <p:cNvSpPr txBox="1"/>
          <p:nvPr/>
        </p:nvSpPr>
        <p:spPr>
          <a:xfrm>
            <a:off x="6470681" y="1361018"/>
            <a:ext cx="965171"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pageout3</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2" name="テキスト ボックス 101">
            <a:extLst>
              <a:ext uri="{FF2B5EF4-FFF2-40B4-BE49-F238E27FC236}">
                <a16:creationId xmlns:a16="http://schemas.microsoft.com/office/drawing/2014/main" id="{9F643198-112D-E4DA-5050-7C9E4A559B73}"/>
              </a:ext>
            </a:extLst>
          </p:cNvPr>
          <p:cNvSpPr txBox="1"/>
          <p:nvPr/>
        </p:nvSpPr>
        <p:spPr>
          <a:xfrm>
            <a:off x="7495148" y="1361018"/>
            <a:ext cx="1655235"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pageout4</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5480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(Strategies tab)</a:t>
            </a:r>
            <a:endParaRPr lang="ja-JP" altLang="en-US" sz="3300" dirty="0">
              <a:solidFill>
                <a:srgbClr val="424242"/>
              </a:solidFill>
            </a:endParaRPr>
          </a:p>
        </p:txBody>
      </p:sp>
      <p:pic>
        <p:nvPicPr>
          <p:cNvPr id="2" name="図 1">
            <a:extLst>
              <a:ext uri="{FF2B5EF4-FFF2-40B4-BE49-F238E27FC236}">
                <a16:creationId xmlns:a16="http://schemas.microsoft.com/office/drawing/2014/main" id="{51D7AF04-59C0-6E13-BFB0-8B69A048B3A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78953" y="1050095"/>
            <a:ext cx="7600226" cy="5387810"/>
          </a:xfrm>
          <a:prstGeom prst="rect">
            <a:avLst/>
          </a:prstGeom>
        </p:spPr>
      </p:pic>
    </p:spTree>
    <p:extLst>
      <p:ext uri="{BB962C8B-B14F-4D97-AF65-F5344CB8AC3E}">
        <p14:creationId xmlns:p14="http://schemas.microsoft.com/office/powerpoint/2010/main" val="568667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(Strategies tab)</a:t>
            </a:r>
            <a:endParaRPr lang="ja-JP" altLang="en-US" sz="3300" dirty="0">
              <a:solidFill>
                <a:srgbClr val="424242"/>
              </a:solidFill>
            </a:endParaRPr>
          </a:p>
        </p:txBody>
      </p:sp>
      <p:pic>
        <p:nvPicPr>
          <p:cNvPr id="3" name="図 2">
            <a:extLst>
              <a:ext uri="{FF2B5EF4-FFF2-40B4-BE49-F238E27FC236}">
                <a16:creationId xmlns:a16="http://schemas.microsoft.com/office/drawing/2014/main" id="{8469C0DB-C3A7-1C9E-88F6-CAC894D082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78953" y="1049374"/>
            <a:ext cx="7600226" cy="5389251"/>
          </a:xfrm>
          <a:prstGeom prst="rect">
            <a:avLst/>
          </a:prstGeom>
        </p:spPr>
      </p:pic>
      <p:cxnSp>
        <p:nvCxnSpPr>
          <p:cNvPr id="6" name="直線コネクタ 5">
            <a:extLst>
              <a:ext uri="{FF2B5EF4-FFF2-40B4-BE49-F238E27FC236}">
                <a16:creationId xmlns:a16="http://schemas.microsoft.com/office/drawing/2014/main" id="{A5913F26-964D-1F77-BCF3-6C67DABC3BF2}"/>
              </a:ext>
            </a:extLst>
          </p:cNvPr>
          <p:cNvCxnSpPr/>
          <p:nvPr/>
        </p:nvCxnSpPr>
        <p:spPr>
          <a:xfrm>
            <a:off x="243142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942C5B94-DB6B-1281-A7BE-B945F1441498}"/>
              </a:ext>
            </a:extLst>
          </p:cNvPr>
          <p:cNvCxnSpPr/>
          <p:nvPr/>
        </p:nvCxnSpPr>
        <p:spPr>
          <a:xfrm>
            <a:off x="365062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1E451F6F-73AA-99FA-2ED7-81C4A480E1DE}"/>
              </a:ext>
            </a:extLst>
          </p:cNvPr>
          <p:cNvCxnSpPr/>
          <p:nvPr/>
        </p:nvCxnSpPr>
        <p:spPr>
          <a:xfrm>
            <a:off x="380810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FC93496-14AA-4172-3B5B-BBBD8E12B82C}"/>
              </a:ext>
            </a:extLst>
          </p:cNvPr>
          <p:cNvCxnSpPr/>
          <p:nvPr/>
        </p:nvCxnSpPr>
        <p:spPr>
          <a:xfrm>
            <a:off x="503238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B03850D-3881-0A9F-D27D-3BBD5340FEAC}"/>
              </a:ext>
            </a:extLst>
          </p:cNvPr>
          <p:cNvCxnSpPr/>
          <p:nvPr/>
        </p:nvCxnSpPr>
        <p:spPr>
          <a:xfrm>
            <a:off x="518986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7CF18509-A2AD-E2C4-CBF9-7E6D139D1E54}"/>
              </a:ext>
            </a:extLst>
          </p:cNvPr>
          <p:cNvCxnSpPr/>
          <p:nvPr/>
        </p:nvCxnSpPr>
        <p:spPr>
          <a:xfrm>
            <a:off x="641922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EFF78C7-0F92-F53C-4157-FAC8F0EA8E4E}"/>
              </a:ext>
            </a:extLst>
          </p:cNvPr>
          <p:cNvCxnSpPr>
            <a:cxnSpLocks/>
          </p:cNvCxnSpPr>
          <p:nvPr/>
        </p:nvCxnSpPr>
        <p:spPr>
          <a:xfrm rot="16200000" flipH="1">
            <a:off x="6060857" y="-209822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212B59E-3C93-98D3-4A51-38271ED5255F}"/>
              </a:ext>
            </a:extLst>
          </p:cNvPr>
          <p:cNvCxnSpPr>
            <a:cxnSpLocks/>
          </p:cNvCxnSpPr>
          <p:nvPr/>
        </p:nvCxnSpPr>
        <p:spPr>
          <a:xfrm rot="16200000" flipH="1">
            <a:off x="6060857" y="-195598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0D1802D-6F2E-FB34-5A1B-AF521700A5E4}"/>
              </a:ext>
            </a:extLst>
          </p:cNvPr>
          <p:cNvCxnSpPr>
            <a:cxnSpLocks/>
          </p:cNvCxnSpPr>
          <p:nvPr/>
        </p:nvCxnSpPr>
        <p:spPr>
          <a:xfrm rot="16200000" flipH="1">
            <a:off x="6060857" y="-188994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C6C8757-828A-2AC9-A8CC-A57849F5924A}"/>
              </a:ext>
            </a:extLst>
          </p:cNvPr>
          <p:cNvCxnSpPr>
            <a:cxnSpLocks/>
          </p:cNvCxnSpPr>
          <p:nvPr/>
        </p:nvCxnSpPr>
        <p:spPr>
          <a:xfrm rot="16200000" flipH="1">
            <a:off x="6060857" y="-175786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63BE0DD-245F-BC0C-325B-7425F0320048}"/>
              </a:ext>
            </a:extLst>
          </p:cNvPr>
          <p:cNvCxnSpPr>
            <a:cxnSpLocks/>
          </p:cNvCxnSpPr>
          <p:nvPr/>
        </p:nvCxnSpPr>
        <p:spPr>
          <a:xfrm rot="16200000" flipH="1">
            <a:off x="6060857" y="-167658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07EB1836-30A2-D0C2-D7E1-D09EAEBCCD9C}"/>
              </a:ext>
            </a:extLst>
          </p:cNvPr>
          <p:cNvCxnSpPr>
            <a:cxnSpLocks/>
          </p:cNvCxnSpPr>
          <p:nvPr/>
        </p:nvCxnSpPr>
        <p:spPr>
          <a:xfrm rot="16200000" flipH="1">
            <a:off x="6060857" y="-153434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7779F15-B741-D8A7-D621-111CCE834226}"/>
              </a:ext>
            </a:extLst>
          </p:cNvPr>
          <p:cNvCxnSpPr>
            <a:cxnSpLocks/>
          </p:cNvCxnSpPr>
          <p:nvPr/>
        </p:nvCxnSpPr>
        <p:spPr>
          <a:xfrm rot="16200000" flipH="1">
            <a:off x="6060857" y="-136162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805753C-AD34-02D2-234D-9558FA5A516C}"/>
              </a:ext>
            </a:extLst>
          </p:cNvPr>
          <p:cNvCxnSpPr>
            <a:cxnSpLocks/>
          </p:cNvCxnSpPr>
          <p:nvPr/>
        </p:nvCxnSpPr>
        <p:spPr>
          <a:xfrm rot="16200000" flipH="1">
            <a:off x="6060857" y="-126510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6AB8EE4-346A-97D0-F15F-391E3F392397}"/>
              </a:ext>
            </a:extLst>
          </p:cNvPr>
          <p:cNvCxnSpPr>
            <a:cxnSpLocks/>
          </p:cNvCxnSpPr>
          <p:nvPr/>
        </p:nvCxnSpPr>
        <p:spPr>
          <a:xfrm rot="16200000" flipH="1">
            <a:off x="6060857" y="-111270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D444229-3372-8367-6102-41322B0647A9}"/>
              </a:ext>
            </a:extLst>
          </p:cNvPr>
          <p:cNvCxnSpPr>
            <a:cxnSpLocks/>
          </p:cNvCxnSpPr>
          <p:nvPr/>
        </p:nvCxnSpPr>
        <p:spPr>
          <a:xfrm rot="16200000" flipH="1">
            <a:off x="6060857" y="-92474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559EA698-FC21-BFD0-60ED-0663D271699B}"/>
              </a:ext>
            </a:extLst>
          </p:cNvPr>
          <p:cNvCxnSpPr>
            <a:cxnSpLocks/>
          </p:cNvCxnSpPr>
          <p:nvPr/>
        </p:nvCxnSpPr>
        <p:spPr>
          <a:xfrm rot="16200000" flipH="1">
            <a:off x="6060857" y="-84346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5980B99-575E-4E8F-9C8D-D8ACD240261C}"/>
              </a:ext>
            </a:extLst>
          </p:cNvPr>
          <p:cNvCxnSpPr>
            <a:cxnSpLocks/>
          </p:cNvCxnSpPr>
          <p:nvPr/>
        </p:nvCxnSpPr>
        <p:spPr>
          <a:xfrm rot="16200000" flipH="1">
            <a:off x="6060857" y="-70630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2B75FFD-33E0-2C31-27BB-A7C7C1B5B291}"/>
              </a:ext>
            </a:extLst>
          </p:cNvPr>
          <p:cNvCxnSpPr>
            <a:cxnSpLocks/>
          </p:cNvCxnSpPr>
          <p:nvPr/>
        </p:nvCxnSpPr>
        <p:spPr>
          <a:xfrm rot="16200000" flipH="1">
            <a:off x="6060857" y="-51834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 name="直線コネクタ 28">
            <a:extLst>
              <a:ext uri="{FF2B5EF4-FFF2-40B4-BE49-F238E27FC236}">
                <a16:creationId xmlns:a16="http://schemas.microsoft.com/office/drawing/2014/main" id="{45853206-1E21-6FF5-D1EF-8C7CEDB2791D}"/>
              </a:ext>
            </a:extLst>
          </p:cNvPr>
          <p:cNvCxnSpPr>
            <a:cxnSpLocks/>
          </p:cNvCxnSpPr>
          <p:nvPr/>
        </p:nvCxnSpPr>
        <p:spPr>
          <a:xfrm rot="16200000" flipH="1">
            <a:off x="6060857" y="-420133"/>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線コネクタ 29">
            <a:extLst>
              <a:ext uri="{FF2B5EF4-FFF2-40B4-BE49-F238E27FC236}">
                <a16:creationId xmlns:a16="http://schemas.microsoft.com/office/drawing/2014/main" id="{728B0176-0359-6EFE-BF91-77159F47F225}"/>
              </a:ext>
            </a:extLst>
          </p:cNvPr>
          <p:cNvCxnSpPr>
            <a:cxnSpLocks/>
          </p:cNvCxnSpPr>
          <p:nvPr/>
        </p:nvCxnSpPr>
        <p:spPr>
          <a:xfrm rot="16200000" flipH="1">
            <a:off x="6060857" y="-282973"/>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30">
            <a:extLst>
              <a:ext uri="{FF2B5EF4-FFF2-40B4-BE49-F238E27FC236}">
                <a16:creationId xmlns:a16="http://schemas.microsoft.com/office/drawing/2014/main" id="{FDE24051-52F5-8713-A514-76A7BDEF5171}"/>
              </a:ext>
            </a:extLst>
          </p:cNvPr>
          <p:cNvCxnSpPr>
            <a:cxnSpLocks/>
          </p:cNvCxnSpPr>
          <p:nvPr/>
        </p:nvCxnSpPr>
        <p:spPr>
          <a:xfrm rot="16200000" flipH="1">
            <a:off x="6060857" y="-95013"/>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BD549D4-39C1-CC45-F280-A216076EC9C5}"/>
              </a:ext>
            </a:extLst>
          </p:cNvPr>
          <p:cNvSpPr txBox="1"/>
          <p:nvPr/>
        </p:nvSpPr>
        <p:spPr>
          <a:xfrm>
            <a:off x="2179638" y="165520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F5963C82-73C6-CF9C-631F-89ACB6EE31D0}"/>
              </a:ext>
            </a:extLst>
          </p:cNvPr>
          <p:cNvSpPr txBox="1"/>
          <p:nvPr/>
        </p:nvSpPr>
        <p:spPr>
          <a:xfrm>
            <a:off x="2179638" y="179808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397B1F53-FA7B-949F-560E-4B372904D348}"/>
              </a:ext>
            </a:extLst>
          </p:cNvPr>
          <p:cNvSpPr txBox="1"/>
          <p:nvPr/>
        </p:nvSpPr>
        <p:spPr>
          <a:xfrm>
            <a:off x="2179638" y="1866344"/>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2" name="テキスト ボックス 31">
            <a:extLst>
              <a:ext uri="{FF2B5EF4-FFF2-40B4-BE49-F238E27FC236}">
                <a16:creationId xmlns:a16="http://schemas.microsoft.com/office/drawing/2014/main" id="{40188369-6144-B68B-FB9D-EB73FA39FB7D}"/>
              </a:ext>
            </a:extLst>
          </p:cNvPr>
          <p:cNvSpPr txBox="1"/>
          <p:nvPr/>
        </p:nvSpPr>
        <p:spPr>
          <a:xfrm>
            <a:off x="2179638" y="1993344"/>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3" name="テキスト ボックス 32">
            <a:extLst>
              <a:ext uri="{FF2B5EF4-FFF2-40B4-BE49-F238E27FC236}">
                <a16:creationId xmlns:a16="http://schemas.microsoft.com/office/drawing/2014/main" id="{5F0A1813-D25C-927D-C789-4F51840C6392}"/>
              </a:ext>
            </a:extLst>
          </p:cNvPr>
          <p:cNvSpPr txBox="1"/>
          <p:nvPr/>
        </p:nvSpPr>
        <p:spPr>
          <a:xfrm>
            <a:off x="2179638" y="208383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34" name="テキスト ボックス 33">
            <a:extLst>
              <a:ext uri="{FF2B5EF4-FFF2-40B4-BE49-F238E27FC236}">
                <a16:creationId xmlns:a16="http://schemas.microsoft.com/office/drawing/2014/main" id="{6B67F9F2-1510-AD2E-463F-8F98F27C3FB6}"/>
              </a:ext>
            </a:extLst>
          </p:cNvPr>
          <p:cNvSpPr txBox="1"/>
          <p:nvPr/>
        </p:nvSpPr>
        <p:spPr>
          <a:xfrm>
            <a:off x="2179638" y="221718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5" name="テキスト ボックス 34">
            <a:extLst>
              <a:ext uri="{FF2B5EF4-FFF2-40B4-BE49-F238E27FC236}">
                <a16:creationId xmlns:a16="http://schemas.microsoft.com/office/drawing/2014/main" id="{271B189F-4BC5-92FB-411B-BE61719B558E}"/>
              </a:ext>
            </a:extLst>
          </p:cNvPr>
          <p:cNvSpPr txBox="1"/>
          <p:nvPr/>
        </p:nvSpPr>
        <p:spPr>
          <a:xfrm>
            <a:off x="2179638" y="239021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65</a:t>
            </a:r>
          </a:p>
        </p:txBody>
      </p:sp>
      <p:sp>
        <p:nvSpPr>
          <p:cNvPr id="36" name="テキスト ボックス 35">
            <a:extLst>
              <a:ext uri="{FF2B5EF4-FFF2-40B4-BE49-F238E27FC236}">
                <a16:creationId xmlns:a16="http://schemas.microsoft.com/office/drawing/2014/main" id="{5B9B80B7-81D6-284A-813C-68BE46D882D4}"/>
              </a:ext>
            </a:extLst>
          </p:cNvPr>
          <p:cNvSpPr txBox="1"/>
          <p:nvPr/>
        </p:nvSpPr>
        <p:spPr>
          <a:xfrm>
            <a:off x="2179638" y="249340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7" name="テキスト ボックス 36">
            <a:extLst>
              <a:ext uri="{FF2B5EF4-FFF2-40B4-BE49-F238E27FC236}">
                <a16:creationId xmlns:a16="http://schemas.microsoft.com/office/drawing/2014/main" id="{27A565FC-9BBD-BD87-CCB2-B8253F895C08}"/>
              </a:ext>
            </a:extLst>
          </p:cNvPr>
          <p:cNvSpPr txBox="1"/>
          <p:nvPr/>
        </p:nvSpPr>
        <p:spPr>
          <a:xfrm>
            <a:off x="2179638" y="263945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8" name="テキスト ボックス 37">
            <a:extLst>
              <a:ext uri="{FF2B5EF4-FFF2-40B4-BE49-F238E27FC236}">
                <a16:creationId xmlns:a16="http://schemas.microsoft.com/office/drawing/2014/main" id="{C06D6D3D-3C05-6CBC-8B0E-139E88BFA730}"/>
              </a:ext>
            </a:extLst>
          </p:cNvPr>
          <p:cNvSpPr txBox="1"/>
          <p:nvPr/>
        </p:nvSpPr>
        <p:spPr>
          <a:xfrm>
            <a:off x="2179638" y="2831542"/>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95</a:t>
            </a:r>
          </a:p>
        </p:txBody>
      </p:sp>
      <p:sp>
        <p:nvSpPr>
          <p:cNvPr id="39" name="テキスト ボックス 38">
            <a:extLst>
              <a:ext uri="{FF2B5EF4-FFF2-40B4-BE49-F238E27FC236}">
                <a16:creationId xmlns:a16="http://schemas.microsoft.com/office/drawing/2014/main" id="{3099C952-BE35-3B13-17DB-C88159E686BE}"/>
              </a:ext>
            </a:extLst>
          </p:cNvPr>
          <p:cNvSpPr txBox="1"/>
          <p:nvPr/>
        </p:nvSpPr>
        <p:spPr>
          <a:xfrm>
            <a:off x="2179638" y="2915680"/>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0" name="テキスト ボックス 39">
            <a:extLst>
              <a:ext uri="{FF2B5EF4-FFF2-40B4-BE49-F238E27FC236}">
                <a16:creationId xmlns:a16="http://schemas.microsoft.com/office/drawing/2014/main" id="{B16920CB-6E8E-EFE6-CB2F-1E94506B9692}"/>
              </a:ext>
            </a:extLst>
          </p:cNvPr>
          <p:cNvSpPr txBox="1"/>
          <p:nvPr/>
        </p:nvSpPr>
        <p:spPr>
          <a:xfrm>
            <a:off x="2179638" y="304585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1" name="テキスト ボックス 40">
            <a:extLst>
              <a:ext uri="{FF2B5EF4-FFF2-40B4-BE49-F238E27FC236}">
                <a16:creationId xmlns:a16="http://schemas.microsoft.com/office/drawing/2014/main" id="{EAAB37E3-D831-946F-2F02-6AC7EF30FF81}"/>
              </a:ext>
            </a:extLst>
          </p:cNvPr>
          <p:cNvSpPr txBox="1"/>
          <p:nvPr/>
        </p:nvSpPr>
        <p:spPr>
          <a:xfrm>
            <a:off x="2179638" y="323476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テキスト ボックス 9">
            <a:extLst>
              <a:ext uri="{FF2B5EF4-FFF2-40B4-BE49-F238E27FC236}">
                <a16:creationId xmlns:a16="http://schemas.microsoft.com/office/drawing/2014/main" id="{0746B0B5-FEEF-A404-6EE2-FDEDD8DA7FEF}"/>
              </a:ext>
            </a:extLst>
          </p:cNvPr>
          <p:cNvSpPr txBox="1"/>
          <p:nvPr/>
        </p:nvSpPr>
        <p:spPr>
          <a:xfrm>
            <a:off x="2179638" y="3339012"/>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130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 name="テキスト ボックス 10">
            <a:extLst>
              <a:ext uri="{FF2B5EF4-FFF2-40B4-BE49-F238E27FC236}">
                <a16:creationId xmlns:a16="http://schemas.microsoft.com/office/drawing/2014/main" id="{9C15B6D5-EBF5-C5F9-B310-65764839E148}"/>
              </a:ext>
            </a:extLst>
          </p:cNvPr>
          <p:cNvSpPr txBox="1"/>
          <p:nvPr/>
        </p:nvSpPr>
        <p:spPr>
          <a:xfrm>
            <a:off x="2179638" y="346918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4C4EE599-5904-8DA4-E00E-57A7BEDCEBDC}"/>
              </a:ext>
            </a:extLst>
          </p:cNvPr>
          <p:cNvSpPr txBox="1"/>
          <p:nvPr/>
        </p:nvSpPr>
        <p:spPr>
          <a:xfrm>
            <a:off x="2179638" y="3658099"/>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2" name="テキスト ボックス 41">
            <a:extLst>
              <a:ext uri="{FF2B5EF4-FFF2-40B4-BE49-F238E27FC236}">
                <a16:creationId xmlns:a16="http://schemas.microsoft.com/office/drawing/2014/main" id="{E77CCBF0-4444-36A7-6534-7EA523D12ECF}"/>
              </a:ext>
            </a:extLst>
          </p:cNvPr>
          <p:cNvSpPr txBox="1"/>
          <p:nvPr/>
        </p:nvSpPr>
        <p:spPr>
          <a:xfrm>
            <a:off x="9894892" y="165520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3" name="テキスト ボックス 42">
            <a:extLst>
              <a:ext uri="{FF2B5EF4-FFF2-40B4-BE49-F238E27FC236}">
                <a16:creationId xmlns:a16="http://schemas.microsoft.com/office/drawing/2014/main" id="{6A97EB73-3ADD-AB18-C7C7-3DD7954D4198}"/>
              </a:ext>
            </a:extLst>
          </p:cNvPr>
          <p:cNvSpPr txBox="1"/>
          <p:nvPr/>
        </p:nvSpPr>
        <p:spPr>
          <a:xfrm>
            <a:off x="9894892" y="179808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4" name="テキスト ボックス 43">
            <a:extLst>
              <a:ext uri="{FF2B5EF4-FFF2-40B4-BE49-F238E27FC236}">
                <a16:creationId xmlns:a16="http://schemas.microsoft.com/office/drawing/2014/main" id="{5F6A3968-03B8-151F-22A1-94D912072A5C}"/>
              </a:ext>
            </a:extLst>
          </p:cNvPr>
          <p:cNvSpPr txBox="1"/>
          <p:nvPr/>
        </p:nvSpPr>
        <p:spPr>
          <a:xfrm>
            <a:off x="9894892" y="1866344"/>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5" name="テキスト ボックス 44">
            <a:extLst>
              <a:ext uri="{FF2B5EF4-FFF2-40B4-BE49-F238E27FC236}">
                <a16:creationId xmlns:a16="http://schemas.microsoft.com/office/drawing/2014/main" id="{F4DD4147-BA16-6C59-FD98-F372E3CC86F0}"/>
              </a:ext>
            </a:extLst>
          </p:cNvPr>
          <p:cNvSpPr txBox="1"/>
          <p:nvPr/>
        </p:nvSpPr>
        <p:spPr>
          <a:xfrm>
            <a:off x="9894892" y="1993344"/>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61787BBE-1FF0-2D14-B75D-8F341335C9C1}"/>
              </a:ext>
            </a:extLst>
          </p:cNvPr>
          <p:cNvSpPr txBox="1"/>
          <p:nvPr/>
        </p:nvSpPr>
        <p:spPr>
          <a:xfrm>
            <a:off x="9894892" y="208383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47" name="テキスト ボックス 46">
            <a:extLst>
              <a:ext uri="{FF2B5EF4-FFF2-40B4-BE49-F238E27FC236}">
                <a16:creationId xmlns:a16="http://schemas.microsoft.com/office/drawing/2014/main" id="{41AB7AEF-5342-4F62-7819-9EBF421B7ACB}"/>
              </a:ext>
            </a:extLst>
          </p:cNvPr>
          <p:cNvSpPr txBox="1"/>
          <p:nvPr/>
        </p:nvSpPr>
        <p:spPr>
          <a:xfrm>
            <a:off x="9894892" y="221718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C1DCAFA2-F171-C9BC-34DF-4E0DD0423EF8}"/>
              </a:ext>
            </a:extLst>
          </p:cNvPr>
          <p:cNvSpPr txBox="1"/>
          <p:nvPr/>
        </p:nvSpPr>
        <p:spPr>
          <a:xfrm>
            <a:off x="9894892" y="239021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65</a:t>
            </a:r>
          </a:p>
        </p:txBody>
      </p:sp>
      <p:sp>
        <p:nvSpPr>
          <p:cNvPr id="49" name="テキスト ボックス 48">
            <a:extLst>
              <a:ext uri="{FF2B5EF4-FFF2-40B4-BE49-F238E27FC236}">
                <a16:creationId xmlns:a16="http://schemas.microsoft.com/office/drawing/2014/main" id="{85807A8B-7FD5-F96A-81D6-C73311E7ADD8}"/>
              </a:ext>
            </a:extLst>
          </p:cNvPr>
          <p:cNvSpPr txBox="1"/>
          <p:nvPr/>
        </p:nvSpPr>
        <p:spPr>
          <a:xfrm>
            <a:off x="9894892" y="249340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id="{3E230B2D-B3D3-EEEB-5190-9A7973507404}"/>
              </a:ext>
            </a:extLst>
          </p:cNvPr>
          <p:cNvSpPr txBox="1"/>
          <p:nvPr/>
        </p:nvSpPr>
        <p:spPr>
          <a:xfrm>
            <a:off x="9894892" y="263945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7E153569-9966-2D06-9563-AE5D7546E634}"/>
              </a:ext>
            </a:extLst>
          </p:cNvPr>
          <p:cNvSpPr txBox="1"/>
          <p:nvPr/>
        </p:nvSpPr>
        <p:spPr>
          <a:xfrm>
            <a:off x="9894892" y="2831542"/>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95</a:t>
            </a:r>
          </a:p>
        </p:txBody>
      </p:sp>
      <p:sp>
        <p:nvSpPr>
          <p:cNvPr id="52" name="テキスト ボックス 51">
            <a:extLst>
              <a:ext uri="{FF2B5EF4-FFF2-40B4-BE49-F238E27FC236}">
                <a16:creationId xmlns:a16="http://schemas.microsoft.com/office/drawing/2014/main" id="{23B35DAF-E674-818B-40AF-4F52DE6B9FD1}"/>
              </a:ext>
            </a:extLst>
          </p:cNvPr>
          <p:cNvSpPr txBox="1"/>
          <p:nvPr/>
        </p:nvSpPr>
        <p:spPr>
          <a:xfrm>
            <a:off x="9894892" y="2915680"/>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3" name="テキスト ボックス 52">
            <a:extLst>
              <a:ext uri="{FF2B5EF4-FFF2-40B4-BE49-F238E27FC236}">
                <a16:creationId xmlns:a16="http://schemas.microsoft.com/office/drawing/2014/main" id="{8B152144-1098-27E3-E8F2-2517FF7C96FC}"/>
              </a:ext>
            </a:extLst>
          </p:cNvPr>
          <p:cNvSpPr txBox="1"/>
          <p:nvPr/>
        </p:nvSpPr>
        <p:spPr>
          <a:xfrm>
            <a:off x="9894892" y="304585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4" name="テキスト ボックス 53">
            <a:extLst>
              <a:ext uri="{FF2B5EF4-FFF2-40B4-BE49-F238E27FC236}">
                <a16:creationId xmlns:a16="http://schemas.microsoft.com/office/drawing/2014/main" id="{F5E72CCF-F705-0B15-D27A-1EB2C0187CE2}"/>
              </a:ext>
            </a:extLst>
          </p:cNvPr>
          <p:cNvSpPr txBox="1"/>
          <p:nvPr/>
        </p:nvSpPr>
        <p:spPr>
          <a:xfrm>
            <a:off x="9894892" y="323476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7" name="テキスト ボックス 66">
            <a:extLst>
              <a:ext uri="{FF2B5EF4-FFF2-40B4-BE49-F238E27FC236}">
                <a16:creationId xmlns:a16="http://schemas.microsoft.com/office/drawing/2014/main" id="{63EAD408-4318-96AD-4F99-1C8F5D0B7687}"/>
              </a:ext>
            </a:extLst>
          </p:cNvPr>
          <p:cNvSpPr txBox="1"/>
          <p:nvPr/>
        </p:nvSpPr>
        <p:spPr>
          <a:xfrm>
            <a:off x="9894892" y="3339012"/>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130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8" name="テキスト ボックス 67">
            <a:extLst>
              <a:ext uri="{FF2B5EF4-FFF2-40B4-BE49-F238E27FC236}">
                <a16:creationId xmlns:a16="http://schemas.microsoft.com/office/drawing/2014/main" id="{E3716112-AE14-E563-47DE-600F04836CEB}"/>
              </a:ext>
            </a:extLst>
          </p:cNvPr>
          <p:cNvSpPr txBox="1"/>
          <p:nvPr/>
        </p:nvSpPr>
        <p:spPr>
          <a:xfrm>
            <a:off x="9894892" y="346918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9" name="テキスト ボックス 68">
            <a:extLst>
              <a:ext uri="{FF2B5EF4-FFF2-40B4-BE49-F238E27FC236}">
                <a16:creationId xmlns:a16="http://schemas.microsoft.com/office/drawing/2014/main" id="{BCC631A9-CDC6-5B5C-71FB-F0348485D8BB}"/>
              </a:ext>
            </a:extLst>
          </p:cNvPr>
          <p:cNvSpPr txBox="1"/>
          <p:nvPr/>
        </p:nvSpPr>
        <p:spPr>
          <a:xfrm>
            <a:off x="9894892" y="3658099"/>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5" name="テキスト ボックス 54">
            <a:extLst>
              <a:ext uri="{FF2B5EF4-FFF2-40B4-BE49-F238E27FC236}">
                <a16:creationId xmlns:a16="http://schemas.microsoft.com/office/drawing/2014/main" id="{CBF1C02D-F50E-451D-77A8-ECB1188E6F3B}"/>
              </a:ext>
            </a:extLst>
          </p:cNvPr>
          <p:cNvSpPr txBox="1"/>
          <p:nvPr/>
        </p:nvSpPr>
        <p:spPr>
          <a:xfrm>
            <a:off x="2402474"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6" name="テキスト ボックス 55">
            <a:extLst>
              <a:ext uri="{FF2B5EF4-FFF2-40B4-BE49-F238E27FC236}">
                <a16:creationId xmlns:a16="http://schemas.microsoft.com/office/drawing/2014/main" id="{CC4ACE48-2E9A-9CC2-E52D-F981CC551984}"/>
              </a:ext>
            </a:extLst>
          </p:cNvPr>
          <p:cNvSpPr txBox="1"/>
          <p:nvPr/>
        </p:nvSpPr>
        <p:spPr>
          <a:xfrm>
            <a:off x="3600870"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100</a:t>
            </a:r>
          </a:p>
        </p:txBody>
      </p:sp>
      <p:sp>
        <p:nvSpPr>
          <p:cNvPr id="57" name="テキスト ボックス 56">
            <a:extLst>
              <a:ext uri="{FF2B5EF4-FFF2-40B4-BE49-F238E27FC236}">
                <a16:creationId xmlns:a16="http://schemas.microsoft.com/office/drawing/2014/main" id="{069F2070-AE32-4566-E133-AACC79D1D921}"/>
              </a:ext>
            </a:extLst>
          </p:cNvPr>
          <p:cNvSpPr txBox="1"/>
          <p:nvPr/>
        </p:nvSpPr>
        <p:spPr>
          <a:xfrm>
            <a:off x="3759620"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58" name="テキスト ボックス 57">
            <a:extLst>
              <a:ext uri="{FF2B5EF4-FFF2-40B4-BE49-F238E27FC236}">
                <a16:creationId xmlns:a16="http://schemas.microsoft.com/office/drawing/2014/main" id="{1688EBC3-9770-AD45-E1C0-7C1EC8442610}"/>
              </a:ext>
            </a:extLst>
          </p:cNvPr>
          <p:cNvSpPr txBox="1"/>
          <p:nvPr/>
        </p:nvSpPr>
        <p:spPr>
          <a:xfrm>
            <a:off x="4987287"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59" name="テキスト ボックス 58">
            <a:extLst>
              <a:ext uri="{FF2B5EF4-FFF2-40B4-BE49-F238E27FC236}">
                <a16:creationId xmlns:a16="http://schemas.microsoft.com/office/drawing/2014/main" id="{8D821947-36EA-C81D-88F2-871E79ED4117}"/>
              </a:ext>
            </a:extLst>
          </p:cNvPr>
          <p:cNvSpPr txBox="1"/>
          <p:nvPr/>
        </p:nvSpPr>
        <p:spPr>
          <a:xfrm>
            <a:off x="5152387"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60" name="テキスト ボックス 59">
            <a:extLst>
              <a:ext uri="{FF2B5EF4-FFF2-40B4-BE49-F238E27FC236}">
                <a16:creationId xmlns:a16="http://schemas.microsoft.com/office/drawing/2014/main" id="{E2BA6A37-688A-3091-FACD-98E02A19269C}"/>
              </a:ext>
            </a:extLst>
          </p:cNvPr>
          <p:cNvSpPr txBox="1"/>
          <p:nvPr/>
        </p:nvSpPr>
        <p:spPr>
          <a:xfrm>
            <a:off x="6380054"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61" name="テキスト ボックス 60">
            <a:extLst>
              <a:ext uri="{FF2B5EF4-FFF2-40B4-BE49-F238E27FC236}">
                <a16:creationId xmlns:a16="http://schemas.microsoft.com/office/drawing/2014/main" id="{56B56FC9-9B2B-D33D-1D90-7DE7568369FB}"/>
              </a:ext>
            </a:extLst>
          </p:cNvPr>
          <p:cNvSpPr txBox="1"/>
          <p:nvPr/>
        </p:nvSpPr>
        <p:spPr>
          <a:xfrm>
            <a:off x="2402474"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2" name="テキスト ボックス 61">
            <a:extLst>
              <a:ext uri="{FF2B5EF4-FFF2-40B4-BE49-F238E27FC236}">
                <a16:creationId xmlns:a16="http://schemas.microsoft.com/office/drawing/2014/main" id="{A06B3267-ECC8-E501-5962-D042ADE5F991}"/>
              </a:ext>
            </a:extLst>
          </p:cNvPr>
          <p:cNvSpPr txBox="1"/>
          <p:nvPr/>
        </p:nvSpPr>
        <p:spPr>
          <a:xfrm>
            <a:off x="3600870"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100</a:t>
            </a:r>
          </a:p>
        </p:txBody>
      </p:sp>
      <p:sp>
        <p:nvSpPr>
          <p:cNvPr id="63" name="テキスト ボックス 62">
            <a:extLst>
              <a:ext uri="{FF2B5EF4-FFF2-40B4-BE49-F238E27FC236}">
                <a16:creationId xmlns:a16="http://schemas.microsoft.com/office/drawing/2014/main" id="{4531189D-70F8-F300-9D8E-7F00244CC243}"/>
              </a:ext>
            </a:extLst>
          </p:cNvPr>
          <p:cNvSpPr txBox="1"/>
          <p:nvPr/>
        </p:nvSpPr>
        <p:spPr>
          <a:xfrm>
            <a:off x="3759620" y="638618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4" name="テキスト ボックス 63">
            <a:extLst>
              <a:ext uri="{FF2B5EF4-FFF2-40B4-BE49-F238E27FC236}">
                <a16:creationId xmlns:a16="http://schemas.microsoft.com/office/drawing/2014/main" id="{0C5BD75D-ED81-969A-F83E-C69259202D98}"/>
              </a:ext>
            </a:extLst>
          </p:cNvPr>
          <p:cNvSpPr txBox="1"/>
          <p:nvPr/>
        </p:nvSpPr>
        <p:spPr>
          <a:xfrm>
            <a:off x="4987287"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65" name="テキスト ボックス 64">
            <a:extLst>
              <a:ext uri="{FF2B5EF4-FFF2-40B4-BE49-F238E27FC236}">
                <a16:creationId xmlns:a16="http://schemas.microsoft.com/office/drawing/2014/main" id="{F3427FD5-C7C5-ADC1-A0FD-1206F02030AC}"/>
              </a:ext>
            </a:extLst>
          </p:cNvPr>
          <p:cNvSpPr txBox="1"/>
          <p:nvPr/>
        </p:nvSpPr>
        <p:spPr>
          <a:xfrm>
            <a:off x="5152387"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66" name="テキスト ボックス 65">
            <a:extLst>
              <a:ext uri="{FF2B5EF4-FFF2-40B4-BE49-F238E27FC236}">
                <a16:creationId xmlns:a16="http://schemas.microsoft.com/office/drawing/2014/main" id="{8CDD6CFB-B5ED-A9C6-A068-AE3F0AF3B94A}"/>
              </a:ext>
            </a:extLst>
          </p:cNvPr>
          <p:cNvSpPr txBox="1"/>
          <p:nvPr/>
        </p:nvSpPr>
        <p:spPr>
          <a:xfrm>
            <a:off x="6380054"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cxnSp>
        <p:nvCxnSpPr>
          <p:cNvPr id="70" name="直線コネクタ 69">
            <a:extLst>
              <a:ext uri="{FF2B5EF4-FFF2-40B4-BE49-F238E27FC236}">
                <a16:creationId xmlns:a16="http://schemas.microsoft.com/office/drawing/2014/main" id="{4A86DCF5-2C46-6353-77E3-B319FB1439B2}"/>
              </a:ext>
            </a:extLst>
          </p:cNvPr>
          <p:cNvCxnSpPr/>
          <p:nvPr/>
        </p:nvCxnSpPr>
        <p:spPr>
          <a:xfrm>
            <a:off x="6580089"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AAD75545-379C-72F7-DE76-826DB3A3E3B9}"/>
              </a:ext>
            </a:extLst>
          </p:cNvPr>
          <p:cNvSpPr txBox="1"/>
          <p:nvPr/>
        </p:nvSpPr>
        <p:spPr>
          <a:xfrm>
            <a:off x="6540921"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310</a:t>
            </a:r>
          </a:p>
        </p:txBody>
      </p:sp>
      <p:sp>
        <p:nvSpPr>
          <p:cNvPr id="72" name="テキスト ボックス 71">
            <a:extLst>
              <a:ext uri="{FF2B5EF4-FFF2-40B4-BE49-F238E27FC236}">
                <a16:creationId xmlns:a16="http://schemas.microsoft.com/office/drawing/2014/main" id="{CB77EC49-4417-8CD9-6E8C-A18BA002008A}"/>
              </a:ext>
            </a:extLst>
          </p:cNvPr>
          <p:cNvSpPr txBox="1"/>
          <p:nvPr/>
        </p:nvSpPr>
        <p:spPr>
          <a:xfrm>
            <a:off x="6540921"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310</a:t>
            </a:r>
          </a:p>
        </p:txBody>
      </p:sp>
      <p:cxnSp>
        <p:nvCxnSpPr>
          <p:cNvPr id="73" name="直線コネクタ 72">
            <a:extLst>
              <a:ext uri="{FF2B5EF4-FFF2-40B4-BE49-F238E27FC236}">
                <a16:creationId xmlns:a16="http://schemas.microsoft.com/office/drawing/2014/main" id="{FA11640A-B31D-F010-D50C-C220AA48C029}"/>
              </a:ext>
            </a:extLst>
          </p:cNvPr>
          <p:cNvCxnSpPr/>
          <p:nvPr/>
        </p:nvCxnSpPr>
        <p:spPr>
          <a:xfrm>
            <a:off x="8408889"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105F9E07-0553-E4C2-E4D4-9356EACF75CD}"/>
              </a:ext>
            </a:extLst>
          </p:cNvPr>
          <p:cNvSpPr txBox="1"/>
          <p:nvPr/>
        </p:nvSpPr>
        <p:spPr>
          <a:xfrm>
            <a:off x="8369721"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00</a:t>
            </a:r>
          </a:p>
        </p:txBody>
      </p:sp>
      <p:sp>
        <p:nvSpPr>
          <p:cNvPr id="75" name="テキスト ボックス 74">
            <a:extLst>
              <a:ext uri="{FF2B5EF4-FFF2-40B4-BE49-F238E27FC236}">
                <a16:creationId xmlns:a16="http://schemas.microsoft.com/office/drawing/2014/main" id="{CDC93CFE-BB60-DAD4-BDA2-09959A36F9CB}"/>
              </a:ext>
            </a:extLst>
          </p:cNvPr>
          <p:cNvSpPr txBox="1"/>
          <p:nvPr/>
        </p:nvSpPr>
        <p:spPr>
          <a:xfrm>
            <a:off x="8369721"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00</a:t>
            </a:r>
          </a:p>
        </p:txBody>
      </p:sp>
    </p:spTree>
    <p:extLst>
      <p:ext uri="{BB962C8B-B14F-4D97-AF65-F5344CB8AC3E}">
        <p14:creationId xmlns:p14="http://schemas.microsoft.com/office/powerpoint/2010/main" val="336971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(Strategies tab)</a:t>
            </a:r>
            <a:endParaRPr lang="ja-JP" altLang="en-US" sz="3300" dirty="0">
              <a:solidFill>
                <a:srgbClr val="424242"/>
              </a:solidFill>
            </a:endParaRPr>
          </a:p>
        </p:txBody>
      </p:sp>
      <p:pic>
        <p:nvPicPr>
          <p:cNvPr id="3" name="図 2">
            <a:extLst>
              <a:ext uri="{FF2B5EF4-FFF2-40B4-BE49-F238E27FC236}">
                <a16:creationId xmlns:a16="http://schemas.microsoft.com/office/drawing/2014/main" id="{8469C0DB-C3A7-1C9E-88F6-CAC894D082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87290" y="1044000"/>
            <a:ext cx="7617421" cy="5400000"/>
          </a:xfrm>
          <a:prstGeom prst="rect">
            <a:avLst/>
          </a:prstGeom>
        </p:spPr>
      </p:pic>
      <p:sp>
        <p:nvSpPr>
          <p:cNvPr id="2" name="テキスト ボックス 1">
            <a:extLst>
              <a:ext uri="{FF2B5EF4-FFF2-40B4-BE49-F238E27FC236}">
                <a16:creationId xmlns:a16="http://schemas.microsoft.com/office/drawing/2014/main" id="{D06E4C6E-5380-7B5B-CBF2-EF6F6BE76BF9}"/>
              </a:ext>
            </a:extLst>
          </p:cNvPr>
          <p:cNvSpPr txBox="1"/>
          <p:nvPr/>
        </p:nvSpPr>
        <p:spPr>
          <a:xfrm>
            <a:off x="2336800" y="1370766"/>
            <a:ext cx="584200" cy="101365"/>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pageinformation</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9DC58522-5B8C-A0FB-EF65-EC66F7B574B2}"/>
              </a:ext>
            </a:extLst>
          </p:cNvPr>
          <p:cNvSpPr txBox="1"/>
          <p:nvPr/>
        </p:nvSpPr>
        <p:spPr>
          <a:xfrm>
            <a:off x="3028474" y="1370766"/>
            <a:ext cx="584200" cy="166158"/>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pagestrategies</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437B86AB-07FB-DB69-7EC2-C808EF722036}"/>
              </a:ext>
            </a:extLst>
          </p:cNvPr>
          <p:cNvSpPr txBox="1"/>
          <p:nvPr/>
        </p:nvSpPr>
        <p:spPr>
          <a:xfrm>
            <a:off x="3670332" y="1370766"/>
            <a:ext cx="1085818"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テキスト ボックス 9">
            <a:extLst>
              <a:ext uri="{FF2B5EF4-FFF2-40B4-BE49-F238E27FC236}">
                <a16:creationId xmlns:a16="http://schemas.microsoft.com/office/drawing/2014/main" id="{F67227FE-6994-1FD8-B04C-8D45457609E1}"/>
              </a:ext>
            </a:extLst>
          </p:cNvPr>
          <p:cNvSpPr txBox="1"/>
          <p:nvPr/>
        </p:nvSpPr>
        <p:spPr>
          <a:xfrm>
            <a:off x="4868365" y="1370766"/>
            <a:ext cx="1490101" cy="166157"/>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pageout2</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 name="テキスト ボックス 10">
            <a:extLst>
              <a:ext uri="{FF2B5EF4-FFF2-40B4-BE49-F238E27FC236}">
                <a16:creationId xmlns:a16="http://schemas.microsoft.com/office/drawing/2014/main" id="{D29F4079-E932-833C-550C-952250AFC3BF}"/>
              </a:ext>
            </a:extLst>
          </p:cNvPr>
          <p:cNvSpPr txBox="1"/>
          <p:nvPr/>
        </p:nvSpPr>
        <p:spPr>
          <a:xfrm>
            <a:off x="6470681" y="1361018"/>
            <a:ext cx="965171"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pageout3</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A585954D-28A9-C7F7-94FC-DDDDE297D747}"/>
              </a:ext>
            </a:extLst>
          </p:cNvPr>
          <p:cNvSpPr txBox="1"/>
          <p:nvPr/>
        </p:nvSpPr>
        <p:spPr>
          <a:xfrm>
            <a:off x="7495148" y="1361018"/>
            <a:ext cx="1655235"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pageout4</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7" name="テキスト ボックス 66">
            <a:extLst>
              <a:ext uri="{FF2B5EF4-FFF2-40B4-BE49-F238E27FC236}">
                <a16:creationId xmlns:a16="http://schemas.microsoft.com/office/drawing/2014/main" id="{92B04225-ECE0-F54F-0C28-872F9B27A237}"/>
              </a:ext>
            </a:extLst>
          </p:cNvPr>
          <p:cNvSpPr txBox="1"/>
          <p:nvPr/>
        </p:nvSpPr>
        <p:spPr>
          <a:xfrm>
            <a:off x="2534761" y="2259543"/>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txtIndexAtr1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8" name="テキスト ボックス 67">
            <a:extLst>
              <a:ext uri="{FF2B5EF4-FFF2-40B4-BE49-F238E27FC236}">
                <a16:creationId xmlns:a16="http://schemas.microsoft.com/office/drawing/2014/main" id="{EF9989CA-7545-8659-9656-715BEF400161}"/>
              </a:ext>
            </a:extLst>
          </p:cNvPr>
          <p:cNvSpPr txBox="1"/>
          <p:nvPr/>
        </p:nvSpPr>
        <p:spPr>
          <a:xfrm>
            <a:off x="2406121" y="187024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9" name="テキスト ボックス 68">
            <a:extLst>
              <a:ext uri="{FF2B5EF4-FFF2-40B4-BE49-F238E27FC236}">
                <a16:creationId xmlns:a16="http://schemas.microsoft.com/office/drawing/2014/main" id="{D567597B-9F78-DAD0-9632-35E49D8A447D}"/>
              </a:ext>
            </a:extLst>
          </p:cNvPr>
          <p:cNvSpPr txBox="1"/>
          <p:nvPr/>
        </p:nvSpPr>
        <p:spPr>
          <a:xfrm>
            <a:off x="2406121" y="167990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lblmaintitle</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0" name="テキスト ボックス 69">
            <a:extLst>
              <a:ext uri="{FF2B5EF4-FFF2-40B4-BE49-F238E27FC236}">
                <a16:creationId xmlns:a16="http://schemas.microsoft.com/office/drawing/2014/main" id="{7AE1C7E6-63E2-115F-232D-F0667416F787}"/>
              </a:ext>
            </a:extLst>
          </p:cNvPr>
          <p:cNvSpPr txBox="1"/>
          <p:nvPr/>
        </p:nvSpPr>
        <p:spPr>
          <a:xfrm>
            <a:off x="2406121" y="204502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1" name="テキスト ボックス 70">
            <a:extLst>
              <a:ext uri="{FF2B5EF4-FFF2-40B4-BE49-F238E27FC236}">
                <a16:creationId xmlns:a16="http://schemas.microsoft.com/office/drawing/2014/main" id="{AEAE8941-9F7C-380B-9B2F-B06DB2625691}"/>
              </a:ext>
            </a:extLst>
          </p:cNvPr>
          <p:cNvSpPr txBox="1"/>
          <p:nvPr/>
        </p:nvSpPr>
        <p:spPr>
          <a:xfrm>
            <a:off x="3794654" y="187024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2" name="テキスト ボックス 71">
            <a:extLst>
              <a:ext uri="{FF2B5EF4-FFF2-40B4-BE49-F238E27FC236}">
                <a16:creationId xmlns:a16="http://schemas.microsoft.com/office/drawing/2014/main" id="{1676470C-A4FB-0583-9D90-5D48AA5C398A}"/>
              </a:ext>
            </a:extLst>
          </p:cNvPr>
          <p:cNvSpPr txBox="1"/>
          <p:nvPr/>
        </p:nvSpPr>
        <p:spPr>
          <a:xfrm>
            <a:off x="3794654" y="204502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3" name="テキスト ボックス 72">
            <a:extLst>
              <a:ext uri="{FF2B5EF4-FFF2-40B4-BE49-F238E27FC236}">
                <a16:creationId xmlns:a16="http://schemas.microsoft.com/office/drawing/2014/main" id="{9AC2E32A-4152-6AF0-B935-1BC626C90DDE}"/>
              </a:ext>
            </a:extLst>
          </p:cNvPr>
          <p:cNvSpPr txBox="1"/>
          <p:nvPr/>
        </p:nvSpPr>
        <p:spPr>
          <a:xfrm>
            <a:off x="5183187" y="187024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4" name="テキスト ボックス 73">
            <a:extLst>
              <a:ext uri="{FF2B5EF4-FFF2-40B4-BE49-F238E27FC236}">
                <a16:creationId xmlns:a16="http://schemas.microsoft.com/office/drawing/2014/main" id="{2B73ED3E-3132-3511-AD6D-84A3DBBA8DCE}"/>
              </a:ext>
            </a:extLst>
          </p:cNvPr>
          <p:cNvSpPr txBox="1"/>
          <p:nvPr/>
        </p:nvSpPr>
        <p:spPr>
          <a:xfrm>
            <a:off x="5183187" y="204502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5" name="テキスト ボックス 74">
            <a:extLst>
              <a:ext uri="{FF2B5EF4-FFF2-40B4-BE49-F238E27FC236}">
                <a16:creationId xmlns:a16="http://schemas.microsoft.com/office/drawing/2014/main" id="{5F12019F-55CE-DED6-01EC-8338343716DF}"/>
              </a:ext>
            </a:extLst>
          </p:cNvPr>
          <p:cNvSpPr txBox="1"/>
          <p:nvPr/>
        </p:nvSpPr>
        <p:spPr>
          <a:xfrm>
            <a:off x="3876728" y="2259543"/>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txtIndexAtr2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6" name="テキスト ボックス 75">
            <a:extLst>
              <a:ext uri="{FF2B5EF4-FFF2-40B4-BE49-F238E27FC236}">
                <a16:creationId xmlns:a16="http://schemas.microsoft.com/office/drawing/2014/main" id="{B6745CC2-6501-6593-1DD4-5EDF923F4E41}"/>
              </a:ext>
            </a:extLst>
          </p:cNvPr>
          <p:cNvSpPr txBox="1"/>
          <p:nvPr/>
        </p:nvSpPr>
        <p:spPr>
          <a:xfrm>
            <a:off x="5261028" y="2259543"/>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txtIndexAtr3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4" name="テキスト ボックス 83">
            <a:extLst>
              <a:ext uri="{FF2B5EF4-FFF2-40B4-BE49-F238E27FC236}">
                <a16:creationId xmlns:a16="http://schemas.microsoft.com/office/drawing/2014/main" id="{A498EA12-1B68-3717-1684-3BFD7B6A3388}"/>
              </a:ext>
            </a:extLst>
          </p:cNvPr>
          <p:cNvSpPr txBox="1"/>
          <p:nvPr/>
        </p:nvSpPr>
        <p:spPr>
          <a:xfrm>
            <a:off x="2534761" y="268287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txtIndexBtr1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5" name="テキスト ボックス 84">
            <a:extLst>
              <a:ext uri="{FF2B5EF4-FFF2-40B4-BE49-F238E27FC236}">
                <a16:creationId xmlns:a16="http://schemas.microsoft.com/office/drawing/2014/main" id="{794D2278-24CE-30F2-D558-30332636C3CD}"/>
              </a:ext>
            </a:extLst>
          </p:cNvPr>
          <p:cNvSpPr txBox="1"/>
          <p:nvPr/>
        </p:nvSpPr>
        <p:spPr>
          <a:xfrm>
            <a:off x="2406121" y="2468362"/>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lblIndexBtr1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6" name="テキスト ボックス 85">
            <a:extLst>
              <a:ext uri="{FF2B5EF4-FFF2-40B4-BE49-F238E27FC236}">
                <a16:creationId xmlns:a16="http://schemas.microsoft.com/office/drawing/2014/main" id="{2522DF52-FD48-8205-DC82-BC036F120276}"/>
              </a:ext>
            </a:extLst>
          </p:cNvPr>
          <p:cNvSpPr txBox="1"/>
          <p:nvPr/>
        </p:nvSpPr>
        <p:spPr>
          <a:xfrm>
            <a:off x="3794654" y="2468362"/>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lblIndexBtr2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7" name="テキスト ボックス 86">
            <a:extLst>
              <a:ext uri="{FF2B5EF4-FFF2-40B4-BE49-F238E27FC236}">
                <a16:creationId xmlns:a16="http://schemas.microsoft.com/office/drawing/2014/main" id="{EE5DCEF7-898A-C6AD-6605-8D8EE6016ACC}"/>
              </a:ext>
            </a:extLst>
          </p:cNvPr>
          <p:cNvSpPr txBox="1"/>
          <p:nvPr/>
        </p:nvSpPr>
        <p:spPr>
          <a:xfrm>
            <a:off x="5183187" y="2468362"/>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lblIndexBtr3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8" name="テキスト ボックス 87">
            <a:extLst>
              <a:ext uri="{FF2B5EF4-FFF2-40B4-BE49-F238E27FC236}">
                <a16:creationId xmlns:a16="http://schemas.microsoft.com/office/drawing/2014/main" id="{5AC819A5-429A-A149-893D-A8625E812B90}"/>
              </a:ext>
            </a:extLst>
          </p:cNvPr>
          <p:cNvSpPr txBox="1"/>
          <p:nvPr/>
        </p:nvSpPr>
        <p:spPr>
          <a:xfrm>
            <a:off x="3876728" y="268287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txtIndexBtr2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DEE7A638-8CBE-AEB1-1F82-21617A4E7440}"/>
              </a:ext>
            </a:extLst>
          </p:cNvPr>
          <p:cNvSpPr txBox="1"/>
          <p:nvPr/>
        </p:nvSpPr>
        <p:spPr>
          <a:xfrm>
            <a:off x="5261028" y="268287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txtIndexBtr3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3" name="テキスト ボックス 92">
            <a:extLst>
              <a:ext uri="{FF2B5EF4-FFF2-40B4-BE49-F238E27FC236}">
                <a16:creationId xmlns:a16="http://schemas.microsoft.com/office/drawing/2014/main" id="{ECA8556B-8335-FDB3-1BB6-C1E14DE1170F}"/>
              </a:ext>
            </a:extLst>
          </p:cNvPr>
          <p:cNvSpPr txBox="1"/>
          <p:nvPr/>
        </p:nvSpPr>
        <p:spPr>
          <a:xfrm>
            <a:off x="2534761" y="310620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4" name="テキスト ボックス 93">
            <a:extLst>
              <a:ext uri="{FF2B5EF4-FFF2-40B4-BE49-F238E27FC236}">
                <a16:creationId xmlns:a16="http://schemas.microsoft.com/office/drawing/2014/main" id="{40B8D51A-3895-BD50-BDE3-6AA642423C36}"/>
              </a:ext>
            </a:extLst>
          </p:cNvPr>
          <p:cNvSpPr txBox="1"/>
          <p:nvPr/>
        </p:nvSpPr>
        <p:spPr>
          <a:xfrm>
            <a:off x="2406121" y="289169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5" name="テキスト ボックス 94">
            <a:extLst>
              <a:ext uri="{FF2B5EF4-FFF2-40B4-BE49-F238E27FC236}">
                <a16:creationId xmlns:a16="http://schemas.microsoft.com/office/drawing/2014/main" id="{63A49323-51A3-14D9-C1EB-E1DEA6E5D4B7}"/>
              </a:ext>
            </a:extLst>
          </p:cNvPr>
          <p:cNvSpPr txBox="1"/>
          <p:nvPr/>
        </p:nvSpPr>
        <p:spPr>
          <a:xfrm>
            <a:off x="3910594" y="310620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6" name="テキスト ボックス 95">
            <a:extLst>
              <a:ext uri="{FF2B5EF4-FFF2-40B4-BE49-F238E27FC236}">
                <a16:creationId xmlns:a16="http://schemas.microsoft.com/office/drawing/2014/main" id="{86C18F46-9BBB-0EFE-7D09-CB6DCBC0BFA3}"/>
              </a:ext>
            </a:extLst>
          </p:cNvPr>
          <p:cNvSpPr txBox="1"/>
          <p:nvPr/>
        </p:nvSpPr>
        <p:spPr>
          <a:xfrm>
            <a:off x="3781954" y="289169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7" name="テキスト ボックス 96">
            <a:extLst>
              <a:ext uri="{FF2B5EF4-FFF2-40B4-BE49-F238E27FC236}">
                <a16:creationId xmlns:a16="http://schemas.microsoft.com/office/drawing/2014/main" id="{7409EE29-3DDC-8B6C-33D9-393A85640762}"/>
              </a:ext>
            </a:extLst>
          </p:cNvPr>
          <p:cNvSpPr txBox="1"/>
          <p:nvPr/>
        </p:nvSpPr>
        <p:spPr>
          <a:xfrm>
            <a:off x="5311827" y="310620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8" name="テキスト ボックス 97">
            <a:extLst>
              <a:ext uri="{FF2B5EF4-FFF2-40B4-BE49-F238E27FC236}">
                <a16:creationId xmlns:a16="http://schemas.microsoft.com/office/drawing/2014/main" id="{12F2F6FD-C662-6F9B-EEC2-E8F0C3BC1DE7}"/>
              </a:ext>
            </a:extLst>
          </p:cNvPr>
          <p:cNvSpPr txBox="1"/>
          <p:nvPr/>
        </p:nvSpPr>
        <p:spPr>
          <a:xfrm>
            <a:off x="5183187" y="289169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A75F9DE0-28F5-F491-0003-940F1265A77C}"/>
              </a:ext>
            </a:extLst>
          </p:cNvPr>
          <p:cNvSpPr txBox="1"/>
          <p:nvPr/>
        </p:nvSpPr>
        <p:spPr>
          <a:xfrm>
            <a:off x="2534761" y="352954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txtarm1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1951DD60-8201-2E4C-1FA2-D4CD07CC9BC8}"/>
              </a:ext>
            </a:extLst>
          </p:cNvPr>
          <p:cNvSpPr txBox="1"/>
          <p:nvPr/>
        </p:nvSpPr>
        <p:spPr>
          <a:xfrm>
            <a:off x="2406121" y="3315028"/>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lblarm1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280E0085-EB8E-8FFB-E72F-8D7BB5541E91}"/>
              </a:ext>
            </a:extLst>
          </p:cNvPr>
          <p:cNvSpPr txBox="1"/>
          <p:nvPr/>
        </p:nvSpPr>
        <p:spPr>
          <a:xfrm>
            <a:off x="3910594" y="352954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txtarm2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7" name="テキスト ボックス 26">
            <a:extLst>
              <a:ext uri="{FF2B5EF4-FFF2-40B4-BE49-F238E27FC236}">
                <a16:creationId xmlns:a16="http://schemas.microsoft.com/office/drawing/2014/main" id="{A7E54785-856E-266E-A44C-7A6D392EBD26}"/>
              </a:ext>
            </a:extLst>
          </p:cNvPr>
          <p:cNvSpPr txBox="1"/>
          <p:nvPr/>
        </p:nvSpPr>
        <p:spPr>
          <a:xfrm>
            <a:off x="3781954" y="3315028"/>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lblarm2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FF007AF8-16B2-CCBE-7916-FCE491FC8C11}"/>
              </a:ext>
            </a:extLst>
          </p:cNvPr>
          <p:cNvSpPr txBox="1"/>
          <p:nvPr/>
        </p:nvSpPr>
        <p:spPr>
          <a:xfrm>
            <a:off x="5311827" y="352954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txtarm3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9" name="テキスト ボックス 28">
            <a:extLst>
              <a:ext uri="{FF2B5EF4-FFF2-40B4-BE49-F238E27FC236}">
                <a16:creationId xmlns:a16="http://schemas.microsoft.com/office/drawing/2014/main" id="{9421DD66-A858-921E-0E7F-A2C7CE7FFF4A}"/>
              </a:ext>
            </a:extLst>
          </p:cNvPr>
          <p:cNvSpPr txBox="1"/>
          <p:nvPr/>
        </p:nvSpPr>
        <p:spPr>
          <a:xfrm>
            <a:off x="5183187" y="3315028"/>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lblarm3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022A538E-5CFE-C155-9FA2-C90C787BE1A1}"/>
              </a:ext>
            </a:extLst>
          </p:cNvPr>
          <p:cNvSpPr txBox="1"/>
          <p:nvPr/>
        </p:nvSpPr>
        <p:spPr>
          <a:xfrm>
            <a:off x="6751637" y="2260938"/>
            <a:ext cx="1706564" cy="17111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chkarm1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05BC9012-0F98-6CF4-ACB2-3A4E6C9D7111}"/>
              </a:ext>
            </a:extLst>
          </p:cNvPr>
          <p:cNvSpPr txBox="1"/>
          <p:nvPr/>
        </p:nvSpPr>
        <p:spPr>
          <a:xfrm>
            <a:off x="6751637" y="2673688"/>
            <a:ext cx="1706564" cy="17111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chkarm2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4" name="テキスト ボックス 63">
            <a:extLst>
              <a:ext uri="{FF2B5EF4-FFF2-40B4-BE49-F238E27FC236}">
                <a16:creationId xmlns:a16="http://schemas.microsoft.com/office/drawing/2014/main" id="{58714E04-7404-9D9A-630D-7237469552C3}"/>
              </a:ext>
            </a:extLst>
          </p:cNvPr>
          <p:cNvSpPr txBox="1"/>
          <p:nvPr/>
        </p:nvSpPr>
        <p:spPr>
          <a:xfrm>
            <a:off x="6751637" y="3105488"/>
            <a:ext cx="1706564" cy="17111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chkarm3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563502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(Outcome tab: Continuous)</a:t>
            </a:r>
            <a:endParaRPr lang="ja-JP" altLang="en-US" sz="3300" dirty="0">
              <a:solidFill>
                <a:srgbClr val="424242"/>
              </a:solidFill>
            </a:endParaRPr>
          </a:p>
        </p:txBody>
      </p:sp>
      <p:pic>
        <p:nvPicPr>
          <p:cNvPr id="5" name="図 4">
            <a:extLst>
              <a:ext uri="{FF2B5EF4-FFF2-40B4-BE49-F238E27FC236}">
                <a16:creationId xmlns:a16="http://schemas.microsoft.com/office/drawing/2014/main" id="{90A3E824-DB8A-291B-5DA5-7892C19326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94594" y="1044000"/>
            <a:ext cx="7602813" cy="5400000"/>
          </a:xfrm>
          <a:prstGeom prst="rect">
            <a:avLst/>
          </a:prstGeom>
        </p:spPr>
      </p:pic>
    </p:spTree>
    <p:extLst>
      <p:ext uri="{BB962C8B-B14F-4D97-AF65-F5344CB8AC3E}">
        <p14:creationId xmlns:p14="http://schemas.microsoft.com/office/powerpoint/2010/main" val="2611330882"/>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34957</TotalTime>
  <Words>882</Words>
  <Application>Microsoft Office PowerPoint</Application>
  <PresentationFormat>ワイド画面</PresentationFormat>
  <Paragraphs>476</Paragraphs>
  <Slides>27</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Helvetica Neue</vt:lpstr>
      <vt:lpstr>游ゴシック</vt:lpstr>
      <vt:lpstr>Arial</vt:lpstr>
      <vt:lpstr>Calibri</vt:lpstr>
      <vt:lpstr>Wingdings</vt:lpstr>
      <vt:lpstr>White</vt:lpstr>
      <vt:lpstr>PowerPoint プレゼンテーション</vt:lpstr>
      <vt:lpstr>About this file</vt:lpstr>
      <vt:lpstr>Layout of ufSet1 (Information tab)</vt:lpstr>
      <vt:lpstr>Layout of ufSet1 (Information tab)</vt:lpstr>
      <vt:lpstr>Layout of ufSet1 (Information tab)</vt:lpstr>
      <vt:lpstr>Layout of ufSet1 (Strategies tab)</vt:lpstr>
      <vt:lpstr>Layout of ufSet1 (Strategies tab)</vt:lpstr>
      <vt:lpstr>Layout of ufSet1 (Strategies tab)</vt:lpstr>
      <vt:lpstr>Layout of ufSet1 (Outcome tab: Continuous)</vt:lpstr>
      <vt:lpstr>Layout of ufSet1 (Outcome tab: Continuous)</vt:lpstr>
      <vt:lpstr>ufSet1 (Outcome tab: sub1 if Continuous)</vt:lpstr>
      <vt:lpstr>Layout of ufSet1 (Outcome tab: Dichotomous)</vt:lpstr>
      <vt:lpstr>Layout of ufSet1 (Outcome tab: Dichotomous)</vt:lpstr>
      <vt:lpstr>ufSet1 (Outcome tab: sub2 if Dichotomous)</vt:lpstr>
      <vt:lpstr>Layout of ufSet2</vt:lpstr>
      <vt:lpstr>Layout of ufSet2</vt:lpstr>
      <vt:lpstr>Layout of ufSet2</vt:lpstr>
      <vt:lpstr>Layout of ufSet4</vt:lpstr>
      <vt:lpstr>Layout of ufSet4</vt:lpstr>
      <vt:lpstr>Layout of ufSet4</vt:lpstr>
      <vt:lpstr>Layout of ufSet5 (IndexA tab)</vt:lpstr>
      <vt:lpstr>Layout of ufSet5 (IndexA tab)</vt:lpstr>
      <vt:lpstr>Layout of ufSet5 (IndexA tab)</vt:lpstr>
      <vt:lpstr>Layout of ufSet5 (IndexB tab)</vt:lpstr>
      <vt:lpstr>Layout of ufSet5 (IndexB tab)</vt:lpstr>
      <vt:lpstr>Layout of ufSet5 (IndexB tab)</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大野恵汰</dc:creator>
  <cp:lastModifiedBy>大野恵汰</cp:lastModifiedBy>
  <cp:revision>271</cp:revision>
  <cp:lastPrinted>2023-08-04T15:22:19Z</cp:lastPrinted>
  <dcterms:created xsi:type="dcterms:W3CDTF">2021-10-09T06:53:56Z</dcterms:created>
  <dcterms:modified xsi:type="dcterms:W3CDTF">2024-01-21T04:27:05Z</dcterms:modified>
</cp:coreProperties>
</file>