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9"/>
  </p:handoutMasterIdLst>
  <p:sldIdLst>
    <p:sldId id="448" r:id="rId2"/>
    <p:sldId id="455" r:id="rId3"/>
    <p:sldId id="444" r:id="rId4"/>
    <p:sldId id="453" r:id="rId5"/>
    <p:sldId id="454" r:id="rId6"/>
    <p:sldId id="445" r:id="rId7"/>
    <p:sldId id="446" r:id="rId8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FFCC"/>
    <a:srgbClr val="CCFF99"/>
    <a:srgbClr val="CC66FF"/>
    <a:srgbClr val="FFFF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>
      <p:cViewPr varScale="1">
        <p:scale>
          <a:sx n="141" d="100"/>
          <a:sy n="141" d="100"/>
        </p:scale>
        <p:origin x="122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842AD-6A96-48BC-A215-960D88E649F7}" type="datetimeFigureOut">
              <a:rPr lang="es-MX" smtClean="0"/>
              <a:t>21/01/2019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37C99-0526-4626-BD33-22C414AF40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92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489106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1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0548" y="1582948"/>
            <a:ext cx="8460000" cy="515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29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1.5-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>
            <a:lvl1pPr algn="l">
              <a:defRPr sz="3600" b="1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br>
              <a:rPr lang="en-US" dirty="0" smtClean="0"/>
            </a:br>
            <a:r>
              <a:rPr lang="en-US" dirty="0" err="1" smtClean="0"/>
              <a:t>asdads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r>
              <a:rPr lang="en-US" dirty="0" err="1" smtClean="0"/>
              <a:t>sd</a:t>
            </a:r>
            <a:r>
              <a:rPr lang="en-US" dirty="0" smtClean="0"/>
              <a:t> </a:t>
            </a:r>
            <a:r>
              <a:rPr lang="en-US" dirty="0" err="1" smtClean="0"/>
              <a:t>fsd</a:t>
            </a:r>
            <a:r>
              <a:rPr lang="en-US" dirty="0" smtClean="0"/>
              <a:t> </a:t>
            </a:r>
            <a:r>
              <a:rPr lang="en-US" dirty="0" err="1" smtClean="0"/>
              <a:t>fs</a:t>
            </a:r>
            <a:r>
              <a:rPr lang="en-US" dirty="0" smtClean="0"/>
              <a:t>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s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r>
              <a:rPr lang="en-US" dirty="0" err="1" smtClean="0"/>
              <a:t>sdf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1437150"/>
            <a:ext cx="8928000" cy="144000"/>
            <a:chOff x="0" y="1371600"/>
            <a:chExt cx="8928000" cy="209550"/>
          </a:xfrm>
        </p:grpSpPr>
        <p:sp>
          <p:nvSpPr>
            <p:cNvPr id="7" name="Rectangle 6"/>
            <p:cNvSpPr/>
            <p:nvPr userDrawn="1"/>
          </p:nvSpPr>
          <p:spPr>
            <a:xfrm>
              <a:off x="0" y="1371600"/>
              <a:ext cx="8928000" cy="76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0" y="1419225"/>
              <a:ext cx="8748000" cy="76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1466850"/>
              <a:ext cx="8568000" cy="762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1504950"/>
              <a:ext cx="8388000" cy="762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92348" y="1582948"/>
            <a:ext cx="8460000" cy="515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41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-398190" y="0"/>
            <a:ext cx="888460" cy="6858000"/>
            <a:chOff x="-398190" y="0"/>
            <a:chExt cx="888460" cy="6858000"/>
          </a:xfrm>
        </p:grpSpPr>
        <p:pic>
          <p:nvPicPr>
            <p:cNvPr id="8" name="Imagen 7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398190" y="0"/>
              <a:ext cx="855390" cy="6858000"/>
            </a:xfrm>
            <a:prstGeom prst="rect">
              <a:avLst/>
            </a:prstGeom>
          </p:spPr>
        </p:pic>
        <p:sp>
          <p:nvSpPr>
            <p:cNvPr id="9" name="CuadroTexto 8"/>
            <p:cNvSpPr txBox="1"/>
            <p:nvPr userDrawn="1"/>
          </p:nvSpPr>
          <p:spPr>
            <a:xfrm rot="16200000">
              <a:off x="-400679" y="5967051"/>
              <a:ext cx="12586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2800" b="1" dirty="0" err="1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TTi</a:t>
              </a:r>
              <a:r>
                <a:rPr lang="es-MX" sz="2800" b="1" dirty="0" smtClean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++</a:t>
              </a:r>
              <a:endParaRPr lang="es-MX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CuadroTexto 10"/>
          <p:cNvSpPr txBox="1"/>
          <p:nvPr userDrawn="1"/>
        </p:nvSpPr>
        <p:spPr>
          <a:xfrm rot="16200000">
            <a:off x="-1053706" y="417964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#Soluciones</a:t>
            </a:r>
            <a:endParaRPr lang="es-MX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945" y="76200"/>
            <a:ext cx="1480183" cy="131571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sp>
        <p:nvSpPr>
          <p:cNvPr id="3" name="CuadroTexto 2"/>
          <p:cNvSpPr txBox="1"/>
          <p:nvPr/>
        </p:nvSpPr>
        <p:spPr>
          <a:xfrm>
            <a:off x="6974816" y="1524000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3200" b="1" dirty="0" smtClean="0">
                <a:solidFill>
                  <a:srgbClr val="FF0000"/>
                </a:solidFill>
              </a:rPr>
              <a:t>BORRADOR</a:t>
            </a:r>
            <a:endParaRPr lang="es-MX" sz="3200" b="1" dirty="0">
              <a:solidFill>
                <a:srgbClr val="FF0000"/>
              </a:solidFill>
            </a:endParaRPr>
          </a:p>
        </p:txBody>
      </p:sp>
      <p:grpSp>
        <p:nvGrpSpPr>
          <p:cNvPr id="81" name="Grupo 80"/>
          <p:cNvGrpSpPr/>
          <p:nvPr/>
        </p:nvGrpSpPr>
        <p:grpSpPr>
          <a:xfrm>
            <a:off x="4593485" y="1971748"/>
            <a:ext cx="1294767" cy="996013"/>
            <a:chOff x="6361390" y="4846759"/>
            <a:chExt cx="1715810" cy="1248242"/>
          </a:xfrm>
        </p:grpSpPr>
        <p:pic>
          <p:nvPicPr>
            <p:cNvPr id="103" name="Picture 2" descr="Imagen relacionada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001" y="4846759"/>
              <a:ext cx="871656" cy="9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" name="Rectangle 99"/>
            <p:cNvSpPr/>
            <p:nvPr/>
          </p:nvSpPr>
          <p:spPr>
            <a:xfrm>
              <a:off x="6361390" y="5727923"/>
              <a:ext cx="1715810" cy="367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LIQUIDACIONES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46" name="Conector angular 145"/>
          <p:cNvCxnSpPr>
            <a:stCxn id="145" idx="2"/>
            <a:endCxn id="101" idx="2"/>
          </p:cNvCxnSpPr>
          <p:nvPr/>
        </p:nvCxnSpPr>
        <p:spPr>
          <a:xfrm rot="16200000" flipH="1">
            <a:off x="2425566" y="4790895"/>
            <a:ext cx="2254" cy="2112418"/>
          </a:xfrm>
          <a:prstGeom prst="bentConnector3">
            <a:avLst>
              <a:gd name="adj1" fmla="val 102419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upo 3"/>
          <p:cNvGrpSpPr/>
          <p:nvPr/>
        </p:nvGrpSpPr>
        <p:grpSpPr>
          <a:xfrm>
            <a:off x="4593485" y="5062434"/>
            <a:ext cx="1294767" cy="789606"/>
            <a:chOff x="3286372" y="3171183"/>
            <a:chExt cx="1291110" cy="789606"/>
          </a:xfrm>
        </p:grpSpPr>
        <p:sp>
          <p:nvSpPr>
            <p:cNvPr id="165" name="Rectangle 99"/>
            <p:cNvSpPr/>
            <p:nvPr/>
          </p:nvSpPr>
          <p:spPr>
            <a:xfrm>
              <a:off x="3286372" y="3755908"/>
              <a:ext cx="1291110" cy="204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CORTE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168" name="Imagen 1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71845" y="3171183"/>
              <a:ext cx="525236" cy="504741"/>
            </a:xfrm>
            <a:prstGeom prst="rect">
              <a:avLst/>
            </a:prstGeom>
          </p:spPr>
        </p:pic>
      </p:grpSp>
      <p:grpSp>
        <p:nvGrpSpPr>
          <p:cNvPr id="5" name="Grupo 4"/>
          <p:cNvGrpSpPr/>
          <p:nvPr/>
        </p:nvGrpSpPr>
        <p:grpSpPr>
          <a:xfrm>
            <a:off x="741179" y="5062434"/>
            <a:ext cx="1258610" cy="783543"/>
            <a:chOff x="839605" y="2147624"/>
            <a:chExt cx="1258610" cy="759060"/>
          </a:xfrm>
        </p:grpSpPr>
        <p:sp>
          <p:nvSpPr>
            <p:cNvPr id="145" name="Rectangle 99"/>
            <p:cNvSpPr/>
            <p:nvPr/>
          </p:nvSpPr>
          <p:spPr>
            <a:xfrm>
              <a:off x="839605" y="2613780"/>
              <a:ext cx="1258610" cy="292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PUNTO DE VENTA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66" name="Imagen 6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65254" y="2175378"/>
              <a:ext cx="284695" cy="330188"/>
            </a:xfrm>
            <a:prstGeom prst="rect">
              <a:avLst/>
            </a:prstGeom>
          </p:spPr>
        </p:pic>
        <p:pic>
          <p:nvPicPr>
            <p:cNvPr id="52" name="Imagen 5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437576"/>
              <a:ext cx="341254" cy="58480"/>
            </a:xfrm>
            <a:prstGeom prst="rect">
              <a:avLst/>
            </a:prstGeom>
          </p:spPr>
        </p:pic>
        <p:pic>
          <p:nvPicPr>
            <p:cNvPr id="53" name="Imagen 5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303894"/>
              <a:ext cx="341254" cy="58480"/>
            </a:xfrm>
            <a:prstGeom prst="rect">
              <a:avLst/>
            </a:prstGeom>
          </p:spPr>
        </p:pic>
        <p:pic>
          <p:nvPicPr>
            <p:cNvPr id="54" name="Imagen 5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43953" y="2182116"/>
              <a:ext cx="341254" cy="58480"/>
            </a:xfrm>
            <a:prstGeom prst="rect">
              <a:avLst/>
            </a:prstGeom>
          </p:spPr>
        </p:pic>
        <p:pic>
          <p:nvPicPr>
            <p:cNvPr id="56" name="Picture 4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4075" y="2147624"/>
              <a:ext cx="353749" cy="408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" name="Conector angular 70"/>
          <p:cNvCxnSpPr>
            <a:stCxn id="107" idx="2"/>
            <a:endCxn id="168" idx="0"/>
          </p:cNvCxnSpPr>
          <p:nvPr/>
        </p:nvCxnSpPr>
        <p:spPr>
          <a:xfrm rot="16200000" flipH="1">
            <a:off x="4194804" y="4013825"/>
            <a:ext cx="2094673" cy="25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o 5"/>
          <p:cNvGrpSpPr/>
          <p:nvPr/>
        </p:nvGrpSpPr>
        <p:grpSpPr>
          <a:xfrm>
            <a:off x="7216286" y="2201438"/>
            <a:ext cx="1320577" cy="765631"/>
            <a:chOff x="6221638" y="3010192"/>
            <a:chExt cx="1320577" cy="765631"/>
          </a:xfrm>
        </p:grpSpPr>
        <p:grpSp>
          <p:nvGrpSpPr>
            <p:cNvPr id="74" name="Grupo 73"/>
            <p:cNvGrpSpPr/>
            <p:nvPr/>
          </p:nvGrpSpPr>
          <p:grpSpPr>
            <a:xfrm>
              <a:off x="6248400" y="3010192"/>
              <a:ext cx="1293815" cy="492740"/>
              <a:chOff x="771635" y="5092449"/>
              <a:chExt cx="1293815" cy="492740"/>
            </a:xfrm>
          </p:grpSpPr>
          <p:pic>
            <p:nvPicPr>
              <p:cNvPr id="77" name="Imagen 76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1635" y="5092449"/>
                <a:ext cx="560965" cy="492740"/>
              </a:xfrm>
              <a:prstGeom prst="rect">
                <a:avLst/>
              </a:prstGeom>
            </p:spPr>
          </p:pic>
          <p:pic>
            <p:nvPicPr>
              <p:cNvPr id="78" name="Imagen 7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9650" y="5181600"/>
                <a:ext cx="685800" cy="145605"/>
              </a:xfrm>
              <a:prstGeom prst="rect">
                <a:avLst/>
              </a:prstGeom>
            </p:spPr>
          </p:pic>
          <p:pic>
            <p:nvPicPr>
              <p:cNvPr id="79" name="Imagen 7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9650" y="5381265"/>
                <a:ext cx="685800" cy="145605"/>
              </a:xfrm>
              <a:prstGeom prst="rect">
                <a:avLst/>
              </a:prstGeom>
            </p:spPr>
          </p:pic>
        </p:grpSp>
        <p:sp>
          <p:nvSpPr>
            <p:cNvPr id="80" name="Rectangle 99"/>
            <p:cNvSpPr/>
            <p:nvPr/>
          </p:nvSpPr>
          <p:spPr>
            <a:xfrm>
              <a:off x="6221638" y="3570942"/>
              <a:ext cx="1291110" cy="204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INVENTARIO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82" name="Conector angular 81"/>
          <p:cNvCxnSpPr>
            <a:stCxn id="165" idx="3"/>
            <a:endCxn id="80" idx="1"/>
          </p:cNvCxnSpPr>
          <p:nvPr/>
        </p:nvCxnSpPr>
        <p:spPr>
          <a:xfrm flipV="1">
            <a:off x="5888252" y="2864629"/>
            <a:ext cx="1328034" cy="28849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o 83"/>
          <p:cNvGrpSpPr/>
          <p:nvPr/>
        </p:nvGrpSpPr>
        <p:grpSpPr>
          <a:xfrm>
            <a:off x="7243048" y="5687550"/>
            <a:ext cx="1293816" cy="838202"/>
            <a:chOff x="3691671" y="3353080"/>
            <a:chExt cx="1544852" cy="967697"/>
          </a:xfrm>
        </p:grpSpPr>
        <p:pic>
          <p:nvPicPr>
            <p:cNvPr id="85" name="Picture 4" descr="Resultado de imagen para CUENTA POR COBRAR ICONO"/>
            <p:cNvPicPr>
              <a:picLocks noChangeAspect="1" noChangeArrowheads="1"/>
            </p:cNvPicPr>
            <p:nvPr/>
          </p:nvPicPr>
          <p:blipFill rotWithShape="1">
            <a:blip r:embed="rId8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41" b="35813"/>
            <a:stretch/>
          </p:blipFill>
          <p:spPr bwMode="auto">
            <a:xfrm>
              <a:off x="3691672" y="3353080"/>
              <a:ext cx="1544851" cy="752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Rectangle 99"/>
            <p:cNvSpPr/>
            <p:nvPr/>
          </p:nvSpPr>
          <p:spPr>
            <a:xfrm>
              <a:off x="3691671" y="4105455"/>
              <a:ext cx="1544851" cy="21532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MX" sz="1000" b="1" dirty="0" smtClean="0">
                  <a:solidFill>
                    <a:schemeClr val="tx1"/>
                  </a:solidFill>
                </a:rPr>
                <a:t>CAJA</a:t>
              </a:r>
            </a:p>
          </p:txBody>
        </p:sp>
      </p:grpSp>
      <p:cxnSp>
        <p:nvCxnSpPr>
          <p:cNvPr id="88" name="Conector angular 87"/>
          <p:cNvCxnSpPr>
            <a:stCxn id="165" idx="3"/>
            <a:endCxn id="87" idx="1"/>
          </p:cNvCxnSpPr>
          <p:nvPr/>
        </p:nvCxnSpPr>
        <p:spPr>
          <a:xfrm>
            <a:off x="5888252" y="5749600"/>
            <a:ext cx="1354796" cy="6828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upo 6"/>
          <p:cNvGrpSpPr/>
          <p:nvPr/>
        </p:nvGrpSpPr>
        <p:grpSpPr>
          <a:xfrm>
            <a:off x="7216286" y="3322745"/>
            <a:ext cx="1291109" cy="818424"/>
            <a:chOff x="6143821" y="3987999"/>
            <a:chExt cx="1291110" cy="818424"/>
          </a:xfrm>
        </p:grpSpPr>
        <p:pic>
          <p:nvPicPr>
            <p:cNvPr id="83" name="Imagen 8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53200" y="3987999"/>
              <a:ext cx="536087" cy="477523"/>
            </a:xfrm>
            <a:prstGeom prst="rect">
              <a:avLst/>
            </a:prstGeom>
          </p:spPr>
        </p:pic>
        <p:sp>
          <p:nvSpPr>
            <p:cNvPr id="92" name="Rectangle 99"/>
            <p:cNvSpPr/>
            <p:nvPr/>
          </p:nvSpPr>
          <p:spPr>
            <a:xfrm>
              <a:off x="6143821" y="4601542"/>
              <a:ext cx="1291110" cy="204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C Y C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94" name="Conector angular 93"/>
          <p:cNvCxnSpPr>
            <a:stCxn id="165" idx="3"/>
            <a:endCxn id="92" idx="1"/>
          </p:cNvCxnSpPr>
          <p:nvPr/>
        </p:nvCxnSpPr>
        <p:spPr>
          <a:xfrm flipV="1">
            <a:off x="5888252" y="4038729"/>
            <a:ext cx="1328034" cy="1710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upo 7"/>
          <p:cNvGrpSpPr/>
          <p:nvPr/>
        </p:nvGrpSpPr>
        <p:grpSpPr>
          <a:xfrm>
            <a:off x="7216285" y="4484761"/>
            <a:ext cx="1291110" cy="806666"/>
            <a:chOff x="6143821" y="5065675"/>
            <a:chExt cx="1291110" cy="806666"/>
          </a:xfrm>
        </p:grpSpPr>
        <p:pic>
          <p:nvPicPr>
            <p:cNvPr id="90" name="Imagen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539172" y="5065675"/>
              <a:ext cx="500407" cy="495816"/>
            </a:xfrm>
            <a:prstGeom prst="rect">
              <a:avLst/>
            </a:prstGeom>
          </p:spPr>
        </p:pic>
        <p:sp>
          <p:nvSpPr>
            <p:cNvPr id="95" name="Rectangle 99"/>
            <p:cNvSpPr/>
            <p:nvPr/>
          </p:nvSpPr>
          <p:spPr>
            <a:xfrm>
              <a:off x="6143821" y="5667460"/>
              <a:ext cx="1291110" cy="20488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INGRESOS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Conector angular 95"/>
          <p:cNvCxnSpPr>
            <a:stCxn id="165" idx="3"/>
            <a:endCxn id="95" idx="1"/>
          </p:cNvCxnSpPr>
          <p:nvPr/>
        </p:nvCxnSpPr>
        <p:spPr>
          <a:xfrm flipV="1">
            <a:off x="5888252" y="5188987"/>
            <a:ext cx="1328033" cy="5606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" name="Grupo 32"/>
          <p:cNvGrpSpPr/>
          <p:nvPr/>
        </p:nvGrpSpPr>
        <p:grpSpPr>
          <a:xfrm>
            <a:off x="2853597" y="4999959"/>
            <a:ext cx="1258610" cy="848272"/>
            <a:chOff x="1741672" y="3573460"/>
            <a:chExt cx="1258610" cy="848272"/>
          </a:xfrm>
        </p:grpSpPr>
        <p:pic>
          <p:nvPicPr>
            <p:cNvPr id="100" name="Imagen 9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67153" y="3573460"/>
              <a:ext cx="400824" cy="507371"/>
            </a:xfrm>
            <a:prstGeom prst="rect">
              <a:avLst/>
            </a:prstGeom>
          </p:spPr>
        </p:pic>
        <p:sp>
          <p:nvSpPr>
            <p:cNvPr id="101" name="Rectangle 99"/>
            <p:cNvSpPr/>
            <p:nvPr/>
          </p:nvSpPr>
          <p:spPr>
            <a:xfrm>
              <a:off x="1741672" y="4128828"/>
              <a:ext cx="1258610" cy="292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REMISION</a:t>
              </a:r>
              <a:br>
                <a:rPr lang="en-US" sz="1000" b="1" dirty="0" smtClean="0">
                  <a:solidFill>
                    <a:schemeClr val="tx1"/>
                  </a:solidFill>
                </a:rPr>
              </a:br>
              <a:r>
                <a:rPr lang="en-US" sz="1000" b="1" dirty="0" smtClean="0">
                  <a:solidFill>
                    <a:schemeClr val="tx1"/>
                  </a:solidFill>
                </a:rPr>
                <a:t>FINAL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104" name="Conector angular 103"/>
          <p:cNvCxnSpPr>
            <a:stCxn id="101" idx="3"/>
            <a:endCxn id="107" idx="1"/>
          </p:cNvCxnSpPr>
          <p:nvPr/>
        </p:nvCxnSpPr>
        <p:spPr>
          <a:xfrm flipV="1">
            <a:off x="4112207" y="2821309"/>
            <a:ext cx="481278" cy="28804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upo 56"/>
          <p:cNvGrpSpPr/>
          <p:nvPr/>
        </p:nvGrpSpPr>
        <p:grpSpPr>
          <a:xfrm>
            <a:off x="1906344" y="1971748"/>
            <a:ext cx="1294767" cy="996013"/>
            <a:chOff x="6361390" y="4846759"/>
            <a:chExt cx="1715810" cy="1248242"/>
          </a:xfrm>
        </p:grpSpPr>
        <p:pic>
          <p:nvPicPr>
            <p:cNvPr id="58" name="Picture 2" descr="Imagen relacionada"/>
            <p:cNvPicPr>
              <a:picLocks noChangeAspect="1" noChangeArrowheads="1"/>
            </p:cNvPicPr>
            <p:nvPr/>
          </p:nvPicPr>
          <p:blipFill>
            <a:blip r:embed="rId2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5001" y="4846759"/>
              <a:ext cx="871656" cy="9102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99"/>
            <p:cNvSpPr/>
            <p:nvPr/>
          </p:nvSpPr>
          <p:spPr>
            <a:xfrm>
              <a:off x="6361390" y="5727923"/>
              <a:ext cx="1715810" cy="36707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PRE-LIQUIDACIONES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0" name="Conector angular 59"/>
          <p:cNvCxnSpPr>
            <a:stCxn id="59" idx="1"/>
            <a:endCxn id="64" idx="0"/>
          </p:cNvCxnSpPr>
          <p:nvPr/>
        </p:nvCxnSpPr>
        <p:spPr>
          <a:xfrm rot="10800000" flipV="1">
            <a:off x="1370484" y="2821308"/>
            <a:ext cx="535860" cy="53167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upo 62"/>
          <p:cNvGrpSpPr/>
          <p:nvPr/>
        </p:nvGrpSpPr>
        <p:grpSpPr>
          <a:xfrm>
            <a:off x="744591" y="3352982"/>
            <a:ext cx="1258610" cy="800282"/>
            <a:chOff x="1741672" y="3573460"/>
            <a:chExt cx="1258610" cy="848272"/>
          </a:xfrm>
        </p:grpSpPr>
        <p:pic>
          <p:nvPicPr>
            <p:cNvPr id="64" name="Imagen 63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67153" y="3573460"/>
              <a:ext cx="400824" cy="507371"/>
            </a:xfrm>
            <a:prstGeom prst="rect">
              <a:avLst/>
            </a:prstGeom>
          </p:spPr>
        </p:pic>
        <p:sp>
          <p:nvSpPr>
            <p:cNvPr id="65" name="Rectangle 99"/>
            <p:cNvSpPr/>
            <p:nvPr/>
          </p:nvSpPr>
          <p:spPr>
            <a:xfrm>
              <a:off x="1741672" y="4128828"/>
              <a:ext cx="1258610" cy="2929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b="1" dirty="0" smtClean="0">
                  <a:solidFill>
                    <a:schemeClr val="tx1"/>
                  </a:solidFill>
                </a:rPr>
                <a:t>REMISION</a:t>
              </a:r>
              <a:br>
                <a:rPr lang="en-US" sz="1000" b="1" dirty="0" smtClean="0">
                  <a:solidFill>
                    <a:schemeClr val="tx1"/>
                  </a:solidFill>
                </a:rPr>
              </a:br>
              <a:r>
                <a:rPr lang="en-US" sz="1000" b="1" dirty="0" smtClean="0">
                  <a:solidFill>
                    <a:schemeClr val="tx1"/>
                  </a:solidFill>
                </a:rPr>
                <a:t>INICIAL</a:t>
              </a:r>
              <a:endParaRPr lang="es-MX" sz="1000" b="1" dirty="0" smtClean="0">
                <a:solidFill>
                  <a:schemeClr val="tx1"/>
                </a:solidFill>
              </a:endParaRPr>
            </a:p>
          </p:txBody>
        </p:sp>
      </p:grpSp>
      <p:cxnSp>
        <p:nvCxnSpPr>
          <p:cNvPr id="67" name="Conector angular 66"/>
          <p:cNvCxnSpPr>
            <a:stCxn id="65" idx="2"/>
            <a:endCxn id="56" idx="0"/>
          </p:cNvCxnSpPr>
          <p:nvPr/>
        </p:nvCxnSpPr>
        <p:spPr>
          <a:xfrm rot="16200000" flipH="1">
            <a:off x="923625" y="4603535"/>
            <a:ext cx="909170" cy="8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angular 71"/>
          <p:cNvCxnSpPr>
            <a:stCxn id="145" idx="3"/>
            <a:endCxn id="59" idx="2"/>
          </p:cNvCxnSpPr>
          <p:nvPr/>
        </p:nvCxnSpPr>
        <p:spPr>
          <a:xfrm flipV="1">
            <a:off x="1999789" y="2967761"/>
            <a:ext cx="553939" cy="2727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angular 74"/>
          <p:cNvCxnSpPr>
            <a:stCxn id="59" idx="3"/>
            <a:endCxn id="100" idx="0"/>
          </p:cNvCxnSpPr>
          <p:nvPr/>
        </p:nvCxnSpPr>
        <p:spPr>
          <a:xfrm>
            <a:off x="3201111" y="2821309"/>
            <a:ext cx="278379" cy="21786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/>
          <p:cNvSpPr/>
          <p:nvPr/>
        </p:nvSpPr>
        <p:spPr>
          <a:xfrm rot="16200000">
            <a:off x="1605628" y="4153822"/>
            <a:ext cx="170751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AUTOTANQUES Y CILINDRERAS</a:t>
            </a:r>
            <a:endParaRPr lang="pl-P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1" name="Rectángulo 90"/>
          <p:cNvSpPr/>
          <p:nvPr/>
        </p:nvSpPr>
        <p:spPr>
          <a:xfrm>
            <a:off x="1827148" y="6118475"/>
            <a:ext cx="15247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ESTACIONES DE SERVICIO</a:t>
            </a:r>
            <a:endParaRPr lang="pl-PL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73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[LIQ19] </a:t>
            </a:r>
            <a:r>
              <a:rPr lang="es-MX" sz="2000" b="0" dirty="0" smtClean="0">
                <a:latin typeface="Century Gothic" panose="020B0502020202020204" pitchFamily="34" charset="0"/>
              </a:rPr>
              <a:t>LIQUIDACIONES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CONTEXTO / PROCESO BASE</a:t>
            </a:r>
            <a:endParaRPr lang="es-MX" dirty="0"/>
          </a:p>
        </p:txBody>
      </p:sp>
      <p:grpSp>
        <p:nvGrpSpPr>
          <p:cNvPr id="11" name="Grupo 10"/>
          <p:cNvGrpSpPr/>
          <p:nvPr/>
        </p:nvGrpSpPr>
        <p:grpSpPr>
          <a:xfrm>
            <a:off x="3730193" y="1676400"/>
            <a:ext cx="1683613" cy="492740"/>
            <a:chOff x="3925092" y="1676400"/>
            <a:chExt cx="1683613" cy="492740"/>
          </a:xfrm>
        </p:grpSpPr>
        <p:grpSp>
          <p:nvGrpSpPr>
            <p:cNvPr id="5" name="Grupo 4"/>
            <p:cNvGrpSpPr/>
            <p:nvPr/>
          </p:nvGrpSpPr>
          <p:grpSpPr>
            <a:xfrm>
              <a:off x="3925092" y="1676400"/>
              <a:ext cx="1293815" cy="492740"/>
              <a:chOff x="771635" y="5092449"/>
              <a:chExt cx="1293815" cy="492740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71635" y="5092449"/>
                <a:ext cx="560965" cy="492740"/>
              </a:xfrm>
              <a:prstGeom prst="rect">
                <a:avLst/>
              </a:prstGeom>
            </p:spPr>
          </p:pic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181600"/>
                <a:ext cx="685800" cy="145605"/>
              </a:xfrm>
              <a:prstGeom prst="rect">
                <a:avLst/>
              </a:prstGeom>
            </p:spPr>
          </p:pic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79650" y="5381265"/>
                <a:ext cx="685800" cy="145605"/>
              </a:xfrm>
              <a:prstGeom prst="rect">
                <a:avLst/>
              </a:prstGeom>
            </p:spPr>
          </p:pic>
        </p:grpSp>
        <p:pic>
          <p:nvPicPr>
            <p:cNvPr id="9" name="Imagen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5957" y="1888527"/>
              <a:ext cx="147849" cy="227460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0856" y="1882538"/>
              <a:ext cx="147849" cy="227460"/>
            </a:xfrm>
            <a:prstGeom prst="rect">
              <a:avLst/>
            </a:prstGeom>
          </p:spPr>
        </p:pic>
      </p:grpSp>
      <p:grpSp>
        <p:nvGrpSpPr>
          <p:cNvPr id="18" name="Grupo 17"/>
          <p:cNvGrpSpPr/>
          <p:nvPr/>
        </p:nvGrpSpPr>
        <p:grpSpPr>
          <a:xfrm>
            <a:off x="3962400" y="2401179"/>
            <a:ext cx="1431511" cy="347437"/>
            <a:chOff x="3917647" y="2444222"/>
            <a:chExt cx="1431511" cy="347437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98858" y="2444222"/>
              <a:ext cx="650300" cy="347437"/>
            </a:xfrm>
            <a:prstGeom prst="rect">
              <a:avLst/>
            </a:prstGeom>
          </p:spPr>
        </p:pic>
        <p:grpSp>
          <p:nvGrpSpPr>
            <p:cNvPr id="17" name="Grupo 16"/>
            <p:cNvGrpSpPr/>
            <p:nvPr/>
          </p:nvGrpSpPr>
          <p:grpSpPr>
            <a:xfrm>
              <a:off x="3917647" y="2444222"/>
              <a:ext cx="654353" cy="347437"/>
              <a:chOff x="3917647" y="2444222"/>
              <a:chExt cx="654353" cy="347437"/>
            </a:xfrm>
          </p:grpSpPr>
          <p:pic>
            <p:nvPicPr>
              <p:cNvPr id="13" name="Imagen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1700" y="2444222"/>
                <a:ext cx="650300" cy="347437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7233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9384" y="2444222"/>
                <a:ext cx="147849" cy="227460"/>
              </a:xfrm>
              <a:prstGeom prst="rect">
                <a:avLst/>
              </a:prstGeom>
            </p:spPr>
          </p:pic>
          <p:pic>
            <p:nvPicPr>
              <p:cNvPr id="16" name="Imagen 1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7647" y="2444222"/>
                <a:ext cx="147849" cy="227460"/>
              </a:xfrm>
              <a:prstGeom prst="rect">
                <a:avLst/>
              </a:prstGeom>
            </p:spPr>
          </p:pic>
        </p:grpSp>
      </p:grpSp>
      <p:cxnSp>
        <p:nvCxnSpPr>
          <p:cNvPr id="19" name="Shape 33"/>
          <p:cNvCxnSpPr>
            <a:stCxn id="6" idx="1"/>
            <a:endCxn id="13" idx="1"/>
          </p:cNvCxnSpPr>
          <p:nvPr/>
        </p:nvCxnSpPr>
        <p:spPr>
          <a:xfrm rot="10800000" flipH="1" flipV="1">
            <a:off x="3730193" y="1922770"/>
            <a:ext cx="236260" cy="652128"/>
          </a:xfrm>
          <a:prstGeom prst="bentConnector3">
            <a:avLst>
              <a:gd name="adj1" fmla="val -9675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/>
          <p:nvPr/>
        </p:nvSpPr>
        <p:spPr>
          <a:xfrm>
            <a:off x="4162230" y="2794963"/>
            <a:ext cx="990600" cy="17536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[1] </a:t>
            </a:r>
            <a:r>
              <a:rPr lang="en-US" sz="1100" i="1" dirty="0" err="1" smtClean="0">
                <a:solidFill>
                  <a:schemeClr val="bg1">
                    <a:lumMod val="65000"/>
                  </a:schemeClr>
                </a:solidFill>
              </a:rPr>
              <a:t>Resurtido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5" name="Conector angular 24"/>
          <p:cNvCxnSpPr>
            <a:stCxn id="12" idx="3"/>
            <a:endCxn id="24" idx="1"/>
          </p:cNvCxnSpPr>
          <p:nvPr/>
        </p:nvCxnSpPr>
        <p:spPr>
          <a:xfrm>
            <a:off x="5393911" y="2574898"/>
            <a:ext cx="1616489" cy="4424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upo 43"/>
          <p:cNvGrpSpPr/>
          <p:nvPr/>
        </p:nvGrpSpPr>
        <p:grpSpPr>
          <a:xfrm>
            <a:off x="6515100" y="2722820"/>
            <a:ext cx="1524000" cy="871714"/>
            <a:chOff x="6515100" y="2722820"/>
            <a:chExt cx="1524000" cy="871714"/>
          </a:xfrm>
        </p:grpSpPr>
        <p:pic>
          <p:nvPicPr>
            <p:cNvPr id="24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[2]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Primera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47" name="Grupo 46"/>
          <p:cNvGrpSpPr/>
          <p:nvPr/>
        </p:nvGrpSpPr>
        <p:grpSpPr>
          <a:xfrm>
            <a:off x="6605880" y="4728490"/>
            <a:ext cx="1342437" cy="581242"/>
            <a:chOff x="6605881" y="4343400"/>
            <a:chExt cx="1342437" cy="581242"/>
          </a:xfrm>
        </p:grpSpPr>
        <p:grpSp>
          <p:nvGrpSpPr>
            <p:cNvPr id="30" name="Grupo 29"/>
            <p:cNvGrpSpPr/>
            <p:nvPr/>
          </p:nvGrpSpPr>
          <p:grpSpPr>
            <a:xfrm flipH="1">
              <a:off x="6605881" y="4343400"/>
              <a:ext cx="1342437" cy="347437"/>
              <a:chOff x="3917647" y="2444222"/>
              <a:chExt cx="1431511" cy="347437"/>
            </a:xfrm>
          </p:grpSpPr>
          <p:pic>
            <p:nvPicPr>
              <p:cNvPr id="31" name="Imagen 3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98858" y="2444222"/>
                <a:ext cx="650300" cy="347437"/>
              </a:xfrm>
              <a:prstGeom prst="rect">
                <a:avLst/>
              </a:prstGeom>
            </p:spPr>
          </p:pic>
          <p:grpSp>
            <p:nvGrpSpPr>
              <p:cNvPr id="32" name="Grupo 31"/>
              <p:cNvGrpSpPr/>
              <p:nvPr/>
            </p:nvGrpSpPr>
            <p:grpSpPr>
              <a:xfrm>
                <a:off x="3917647" y="2444222"/>
                <a:ext cx="654353" cy="347437"/>
                <a:chOff x="3917647" y="2444222"/>
                <a:chExt cx="654353" cy="347437"/>
              </a:xfrm>
            </p:grpSpPr>
            <p:pic>
              <p:nvPicPr>
                <p:cNvPr id="33" name="Imagen 3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1700" y="2444222"/>
                  <a:ext cx="650300" cy="347437"/>
                </a:xfrm>
                <a:prstGeom prst="rect">
                  <a:avLst/>
                </a:prstGeom>
              </p:spPr>
            </p:pic>
            <p:pic>
              <p:nvPicPr>
                <p:cNvPr id="34" name="Imagen 33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17233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5" name="Imagen 3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69384" y="2444222"/>
                  <a:ext cx="147849" cy="227460"/>
                </a:xfrm>
                <a:prstGeom prst="rect">
                  <a:avLst/>
                </a:prstGeom>
              </p:spPr>
            </p:pic>
            <p:pic>
              <p:nvPicPr>
                <p:cNvPr id="36" name="Imagen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917647" y="2444222"/>
                  <a:ext cx="147849" cy="227460"/>
                </a:xfrm>
                <a:prstGeom prst="rect">
                  <a:avLst/>
                </a:prstGeom>
              </p:spPr>
            </p:pic>
          </p:grpSp>
        </p:grpSp>
        <p:sp>
          <p:nvSpPr>
            <p:cNvPr id="37" name="Rectangle 4"/>
            <p:cNvSpPr/>
            <p:nvPr/>
          </p:nvSpPr>
          <p:spPr>
            <a:xfrm>
              <a:off x="6695741" y="4800627"/>
              <a:ext cx="1162717" cy="12401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[3]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Ruta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de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venta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38" name="Conector angular 37"/>
          <p:cNvCxnSpPr/>
          <p:nvPr/>
        </p:nvCxnSpPr>
        <p:spPr>
          <a:xfrm rot="5400000">
            <a:off x="6750267" y="4184432"/>
            <a:ext cx="1053666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" name="Grupo 47"/>
          <p:cNvGrpSpPr/>
          <p:nvPr/>
        </p:nvGrpSpPr>
        <p:grpSpPr>
          <a:xfrm>
            <a:off x="3810000" y="4971448"/>
            <a:ext cx="1524000" cy="871714"/>
            <a:chOff x="6515100" y="2722820"/>
            <a:chExt cx="1524000" cy="871714"/>
          </a:xfrm>
        </p:grpSpPr>
        <p:pic>
          <p:nvPicPr>
            <p:cNvPr id="49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0400" y="2722820"/>
              <a:ext cx="533400" cy="5890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"/>
            <p:cNvSpPr/>
            <p:nvPr/>
          </p:nvSpPr>
          <p:spPr>
            <a:xfrm>
              <a:off x="6515100" y="3324958"/>
              <a:ext cx="1524000" cy="269576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[4]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Segunda</a:t>
              </a:r>
              <a:r>
                <a:rPr lang="en-US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medici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ón</a:t>
              </a:r>
              <a:r>
                <a:rPr lang="es-MX" sz="1100" i="1" dirty="0" smtClean="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s-MX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Preliquidación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52" name="Conector angular 51"/>
          <p:cNvCxnSpPr>
            <a:stCxn id="37" idx="1"/>
            <a:endCxn id="50" idx="3"/>
          </p:cNvCxnSpPr>
          <p:nvPr/>
        </p:nvCxnSpPr>
        <p:spPr>
          <a:xfrm rot="10800000" flipV="1">
            <a:off x="5334000" y="5247724"/>
            <a:ext cx="1361740" cy="4606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n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2885" y="5247724"/>
            <a:ext cx="205089" cy="259606"/>
          </a:xfrm>
          <a:prstGeom prst="rect">
            <a:avLst/>
          </a:prstGeom>
        </p:spPr>
      </p:pic>
      <p:grpSp>
        <p:nvGrpSpPr>
          <p:cNvPr id="66" name="Grupo 65"/>
          <p:cNvGrpSpPr/>
          <p:nvPr/>
        </p:nvGrpSpPr>
        <p:grpSpPr>
          <a:xfrm>
            <a:off x="1905000" y="4343400"/>
            <a:ext cx="1524000" cy="871714"/>
            <a:chOff x="1553002" y="4469067"/>
            <a:chExt cx="1524000" cy="871714"/>
          </a:xfrm>
        </p:grpSpPr>
        <p:grpSp>
          <p:nvGrpSpPr>
            <p:cNvPr id="57" name="Grupo 56"/>
            <p:cNvGrpSpPr/>
            <p:nvPr/>
          </p:nvGrpSpPr>
          <p:grpSpPr>
            <a:xfrm>
              <a:off x="1553002" y="4469067"/>
              <a:ext cx="1524000" cy="871714"/>
              <a:chOff x="6515100" y="2722820"/>
              <a:chExt cx="1524000" cy="871714"/>
            </a:xfrm>
          </p:grpSpPr>
          <p:pic>
            <p:nvPicPr>
              <p:cNvPr id="58" name="Picture 2" descr="Imagen relacionada"/>
              <p:cNvPicPr>
                <a:picLocks noChangeAspect="1" noChangeArrowheads="1"/>
              </p:cNvPicPr>
              <p:nvPr/>
            </p:nvPicPr>
            <p:blipFill>
              <a:blip r:embed="rId6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0400" y="2722820"/>
                <a:ext cx="533400" cy="5890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9" name="Rectangle 4"/>
              <p:cNvSpPr/>
              <p:nvPr/>
            </p:nvSpPr>
            <p:spPr>
              <a:xfrm>
                <a:off x="6515100" y="3324958"/>
                <a:ext cx="1524000" cy="269576"/>
              </a:xfrm>
              <a:prstGeom prst="rect">
                <a:avLst/>
              </a:prstGeom>
              <a:noFill/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i="1" dirty="0" smtClean="0">
                    <a:solidFill>
                      <a:schemeClr val="bg1">
                        <a:lumMod val="65000"/>
                      </a:schemeClr>
                    </a:solidFill>
                  </a:rPr>
                  <a:t>[5] L</a:t>
                </a:r>
                <a:r>
                  <a:rPr lang="es-MX" sz="1100" i="1" dirty="0" err="1" smtClean="0">
                    <a:solidFill>
                      <a:schemeClr val="bg1">
                        <a:lumMod val="65000"/>
                      </a:schemeClr>
                    </a:solidFill>
                  </a:rPr>
                  <a:t>iquidación</a:t>
                </a:r>
                <a:endParaRPr lang="es-MX" sz="1100" b="1" dirty="0" smtClean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pic>
          <p:nvPicPr>
            <p:cNvPr id="56" name="Imagen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35575" y="4842220"/>
              <a:ext cx="205089" cy="259606"/>
            </a:xfrm>
            <a:prstGeom prst="rect">
              <a:avLst/>
            </a:prstGeom>
          </p:spPr>
        </p:pic>
      </p:grpSp>
      <p:cxnSp>
        <p:nvCxnSpPr>
          <p:cNvPr id="61" name="Conector angular 60"/>
          <p:cNvCxnSpPr>
            <a:stCxn id="50" idx="1"/>
            <a:endCxn id="56" idx="3"/>
          </p:cNvCxnSpPr>
          <p:nvPr/>
        </p:nvCxnSpPr>
        <p:spPr>
          <a:xfrm rot="10800000">
            <a:off x="2992662" y="4846356"/>
            <a:ext cx="817338" cy="862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upo 76"/>
          <p:cNvGrpSpPr/>
          <p:nvPr/>
        </p:nvGrpSpPr>
        <p:grpSpPr>
          <a:xfrm>
            <a:off x="2167609" y="2647363"/>
            <a:ext cx="990600" cy="850339"/>
            <a:chOff x="2238580" y="2714013"/>
            <a:chExt cx="990600" cy="850339"/>
          </a:xfrm>
        </p:grpSpPr>
        <p:pic>
          <p:nvPicPr>
            <p:cNvPr id="68" name="Picture 2" descr="Imagen relacionada"/>
            <p:cNvPicPr>
              <a:picLocks noChangeAspect="1" noChangeArrowheads="1"/>
            </p:cNvPicPr>
            <p:nvPr/>
          </p:nvPicPr>
          <p:blipFill>
            <a:blip r:embed="rId6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8188" y="2714013"/>
              <a:ext cx="531384" cy="586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Imagen 66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33700" y="3070595"/>
              <a:ext cx="249211" cy="221986"/>
            </a:xfrm>
            <a:prstGeom prst="rect">
              <a:avLst/>
            </a:prstGeom>
          </p:spPr>
        </p:pic>
        <p:pic>
          <p:nvPicPr>
            <p:cNvPr id="60" name="Imagen 5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02237" y="3075761"/>
              <a:ext cx="205089" cy="259606"/>
            </a:xfrm>
            <a:prstGeom prst="rect">
              <a:avLst/>
            </a:prstGeom>
          </p:spPr>
        </p:pic>
        <p:sp>
          <p:nvSpPr>
            <p:cNvPr id="69" name="Rectangle 4"/>
            <p:cNvSpPr/>
            <p:nvPr/>
          </p:nvSpPr>
          <p:spPr>
            <a:xfrm>
              <a:off x="2238580" y="3388992"/>
              <a:ext cx="990600" cy="175360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 smtClean="0">
                  <a:solidFill>
                    <a:schemeClr val="bg1">
                      <a:lumMod val="65000"/>
                    </a:schemeClr>
                  </a:solidFill>
                </a:rPr>
                <a:t>[6] </a:t>
              </a:r>
              <a:r>
                <a:rPr lang="en-US" sz="1100" i="1" dirty="0" err="1" smtClean="0">
                  <a:solidFill>
                    <a:schemeClr val="bg1">
                      <a:lumMod val="65000"/>
                    </a:schemeClr>
                  </a:solidFill>
                </a:rPr>
                <a:t>Caja</a:t>
              </a:r>
              <a:endParaRPr lang="es-MX" sz="1100" b="1" dirty="0" smtClean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70" name="Conector angular 69"/>
          <p:cNvCxnSpPr>
            <a:stCxn id="58" idx="0"/>
            <a:endCxn id="69" idx="2"/>
          </p:cNvCxnSpPr>
          <p:nvPr/>
        </p:nvCxnSpPr>
        <p:spPr>
          <a:xfrm rot="16200000" flipV="1">
            <a:off x="2242106" y="3918505"/>
            <a:ext cx="845698" cy="40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angular 77"/>
          <p:cNvCxnSpPr>
            <a:stCxn id="67" idx="3"/>
            <a:endCxn id="23" idx="1"/>
          </p:cNvCxnSpPr>
          <p:nvPr/>
        </p:nvCxnSpPr>
        <p:spPr>
          <a:xfrm flipV="1">
            <a:off x="3111940" y="2882643"/>
            <a:ext cx="1050290" cy="2322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8" idx="1"/>
          </p:cNvCxnSpPr>
          <p:nvPr/>
        </p:nvCxnSpPr>
        <p:spPr>
          <a:xfrm rot="10800000" flipV="1">
            <a:off x="1080785" y="2940752"/>
            <a:ext cx="1316432" cy="3155248"/>
          </a:xfrm>
          <a:prstGeom prst="bentConnector2">
            <a:avLst/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4"/>
          <p:cNvSpPr/>
          <p:nvPr/>
        </p:nvSpPr>
        <p:spPr>
          <a:xfrm>
            <a:off x="1371600" y="5410200"/>
            <a:ext cx="575344" cy="144154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[INV]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8" name="Rectangle 4"/>
          <p:cNvSpPr/>
          <p:nvPr/>
        </p:nvSpPr>
        <p:spPr>
          <a:xfrm>
            <a:off x="737884" y="6347560"/>
            <a:ext cx="557516" cy="152400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CYC</a:t>
            </a:r>
            <a:r>
              <a:rPr lang="en-US" sz="1100" b="1" i="1" dirty="0" smtClean="0">
                <a:solidFill>
                  <a:schemeClr val="bg1">
                    <a:lumMod val="65000"/>
                  </a:schemeClr>
                </a:solidFill>
              </a:rPr>
              <a:t>]</a:t>
            </a:r>
            <a:endParaRPr lang="es-MX" sz="1100" b="1" dirty="0" smtClean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9" name="Shape 33"/>
          <p:cNvCxnSpPr>
            <a:stCxn id="68" idx="1"/>
            <a:endCxn id="87" idx="1"/>
          </p:cNvCxnSpPr>
          <p:nvPr/>
        </p:nvCxnSpPr>
        <p:spPr>
          <a:xfrm rot="10800000" flipV="1">
            <a:off x="1371601" y="2940751"/>
            <a:ext cx="1025617" cy="2541525"/>
          </a:xfrm>
          <a:prstGeom prst="bentConnector3">
            <a:avLst>
              <a:gd name="adj1" fmla="val 127578"/>
            </a:avLst>
          </a:prstGeom>
          <a:solidFill>
            <a:srgbClr val="FFC000"/>
          </a:solidFill>
          <a:ln w="28575">
            <a:solidFill>
              <a:srgbClr val="00B05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9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[ER]</a:t>
            </a:r>
            <a:r>
              <a:rPr lang="es-MX" dirty="0" smtClean="0">
                <a:latin typeface="Century Gothic" panose="020B0502020202020204" pitchFamily="34" charset="0"/>
              </a:rPr>
              <a:t> Modelo de Datos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[LIQ19] Liquidaciones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61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[PRE] </a:t>
            </a:r>
            <a:r>
              <a:rPr lang="es-MX" sz="2000" b="0" dirty="0" smtClean="0">
                <a:latin typeface="Century Gothic" panose="020B0502020202020204" pitchFamily="34" charset="0"/>
              </a:rPr>
              <a:t>PRELIQUIDACIONES / LIQUIDACIONES / CAJA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91" name="Rectangle 132"/>
          <p:cNvSpPr/>
          <p:nvPr/>
        </p:nvSpPr>
        <p:spPr>
          <a:xfrm>
            <a:off x="736165" y="3223318"/>
            <a:ext cx="1825833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736163" y="405499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736163" y="368046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TIPO_PRELIQUIDACION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6" name="Shape 33"/>
          <p:cNvCxnSpPr>
            <a:stCxn id="93" idx="1"/>
            <a:endCxn id="91" idx="1"/>
          </p:cNvCxnSpPr>
          <p:nvPr/>
        </p:nvCxnSpPr>
        <p:spPr>
          <a:xfrm rot="10800000" flipH="1">
            <a:off x="736163" y="3360478"/>
            <a:ext cx="2" cy="83167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1"/>
          </p:cNvCxnSpPr>
          <p:nvPr/>
        </p:nvCxnSpPr>
        <p:spPr>
          <a:xfrm rot="10800000" flipH="1">
            <a:off x="736163" y="3360478"/>
            <a:ext cx="2" cy="457142"/>
          </a:xfrm>
          <a:prstGeom prst="bentConnector3">
            <a:avLst>
              <a:gd name="adj1" fmla="val -114300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3810000" y="3082053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LIQUIDACION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736166" y="2133600"/>
            <a:ext cx="1825833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</a:t>
            </a:r>
            <a:r>
              <a:rPr lang="en-US" sz="1050" b="1" dirty="0" smtClean="0">
                <a:solidFill>
                  <a:srgbClr val="C00000"/>
                </a:solidFill>
              </a:rPr>
              <a:t>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cxnSp>
        <p:nvCxnSpPr>
          <p:cNvPr id="113" name="Shape 33"/>
          <p:cNvCxnSpPr>
            <a:stCxn id="109" idx="2"/>
            <a:endCxn id="91" idx="0"/>
          </p:cNvCxnSpPr>
          <p:nvPr/>
        </p:nvCxnSpPr>
        <p:spPr>
          <a:xfrm rot="5400000">
            <a:off x="1241384" y="2815619"/>
            <a:ext cx="81539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132"/>
          <p:cNvSpPr/>
          <p:nvPr/>
        </p:nvSpPr>
        <p:spPr>
          <a:xfrm>
            <a:off x="3814951" y="2664567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V="1">
            <a:off x="3810001" y="2801727"/>
            <a:ext cx="4951" cy="417486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3814951" y="2252851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ESTATUS_LIQUIDACION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V="1">
            <a:off x="3810001" y="2390011"/>
            <a:ext cx="4951" cy="829202"/>
          </a:xfrm>
          <a:prstGeom prst="bentConnector3">
            <a:avLst>
              <a:gd name="adj1" fmla="val 471724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32"/>
          <p:cNvSpPr/>
          <p:nvPr/>
        </p:nvSpPr>
        <p:spPr>
          <a:xfrm>
            <a:off x="6705600" y="340614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FORMAS_PAGO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53" name="Rectangle 132"/>
          <p:cNvSpPr/>
          <p:nvPr/>
        </p:nvSpPr>
        <p:spPr>
          <a:xfrm>
            <a:off x="7010400" y="2815619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MONEDAS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54" name="Shape 33"/>
          <p:cNvCxnSpPr>
            <a:stCxn id="153" idx="2"/>
            <a:endCxn id="149" idx="0"/>
          </p:cNvCxnSpPr>
          <p:nvPr/>
        </p:nvCxnSpPr>
        <p:spPr>
          <a:xfrm rot="5400000">
            <a:off x="7600125" y="3095639"/>
            <a:ext cx="316201" cy="30480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33"/>
          <p:cNvCxnSpPr>
            <a:stCxn id="91" idx="3"/>
            <a:endCxn id="108" idx="1"/>
          </p:cNvCxnSpPr>
          <p:nvPr/>
        </p:nvCxnSpPr>
        <p:spPr>
          <a:xfrm flipV="1">
            <a:off x="2561998" y="3219213"/>
            <a:ext cx="1248002" cy="141265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33"/>
          <p:cNvCxnSpPr>
            <a:stCxn id="149" idx="1"/>
            <a:endCxn id="108" idx="3"/>
          </p:cNvCxnSpPr>
          <p:nvPr/>
        </p:nvCxnSpPr>
        <p:spPr>
          <a:xfrm rot="10800000">
            <a:off x="5610450" y="3219214"/>
            <a:ext cx="1095150" cy="324087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32"/>
          <p:cNvSpPr/>
          <p:nvPr/>
        </p:nvSpPr>
        <p:spPr>
          <a:xfrm>
            <a:off x="25503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75" name="Shape 33"/>
          <p:cNvCxnSpPr>
            <a:stCxn id="108" idx="2"/>
            <a:endCxn id="174" idx="0"/>
          </p:cNvCxnSpPr>
          <p:nvPr/>
        </p:nvCxnSpPr>
        <p:spPr>
          <a:xfrm rot="5400000">
            <a:off x="3320199" y="3486773"/>
            <a:ext cx="1520427" cy="1259626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32"/>
          <p:cNvSpPr/>
          <p:nvPr/>
        </p:nvSpPr>
        <p:spPr>
          <a:xfrm>
            <a:off x="2550374" y="53675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2" name="Shape 33"/>
          <p:cNvCxnSpPr>
            <a:stCxn id="181" idx="1"/>
            <a:endCxn id="174" idx="1"/>
          </p:cNvCxnSpPr>
          <p:nvPr/>
        </p:nvCxnSpPr>
        <p:spPr>
          <a:xfrm rot="10800000">
            <a:off x="2550374" y="5013960"/>
            <a:ext cx="12700" cy="4907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32"/>
          <p:cNvSpPr/>
          <p:nvPr/>
        </p:nvSpPr>
        <p:spPr>
          <a:xfrm>
            <a:off x="5522174" y="4876800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CORTE_CAJA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88" name="Rectangle 132"/>
          <p:cNvSpPr/>
          <p:nvPr/>
        </p:nvSpPr>
        <p:spPr>
          <a:xfrm>
            <a:off x="5522174" y="5334000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TIPO_CORTE_CAJA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189" name="Shape 33"/>
          <p:cNvCxnSpPr>
            <a:stCxn id="174" idx="3"/>
            <a:endCxn id="185" idx="1"/>
          </p:cNvCxnSpPr>
          <p:nvPr/>
        </p:nvCxnSpPr>
        <p:spPr>
          <a:xfrm>
            <a:off x="4350824" y="5013960"/>
            <a:ext cx="1171350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hape 33"/>
          <p:cNvCxnSpPr>
            <a:stCxn id="188" idx="3"/>
            <a:endCxn id="185" idx="3"/>
          </p:cNvCxnSpPr>
          <p:nvPr/>
        </p:nvCxnSpPr>
        <p:spPr>
          <a:xfrm flipH="1" flipV="1">
            <a:off x="7322624" y="5013960"/>
            <a:ext cx="349250" cy="457200"/>
          </a:xfrm>
          <a:prstGeom prst="bentConnector3">
            <a:avLst>
              <a:gd name="adj1" fmla="val -65455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[PRO] </a:t>
            </a:r>
            <a:r>
              <a:rPr lang="es-MX" sz="2000" b="0" dirty="0" smtClean="0">
                <a:latin typeface="Century Gothic" panose="020B0502020202020204" pitchFamily="34" charset="0"/>
              </a:rPr>
              <a:t>PRODUCTOS + PRECIOS</a:t>
            </a:r>
            <a:br>
              <a:rPr lang="es-MX" sz="2000" b="0" dirty="0" smtClean="0">
                <a:latin typeface="Century Gothic" panose="020B0502020202020204" pitchFamily="34" charset="0"/>
              </a:rPr>
            </a:br>
            <a:r>
              <a:rPr lang="es-MX" dirty="0" smtClean="0">
                <a:latin typeface="Century Gothic" panose="020B0502020202020204" pitchFamily="34" charset="0"/>
              </a:rPr>
              <a:t>MODELO DE DATOS</a:t>
            </a:r>
            <a:endParaRPr lang="es-MX" dirty="0"/>
          </a:p>
        </p:txBody>
      </p:sp>
      <p:sp>
        <p:nvSpPr>
          <p:cNvPr id="67" name="Rectangle 132"/>
          <p:cNvSpPr/>
          <p:nvPr/>
        </p:nvSpPr>
        <p:spPr>
          <a:xfrm>
            <a:off x="825878" y="3307080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PRODUCTO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68" name="Rectangle 132"/>
          <p:cNvSpPr/>
          <p:nvPr/>
        </p:nvSpPr>
        <p:spPr>
          <a:xfrm>
            <a:off x="2590800" y="198120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 smtClean="0">
              <a:solidFill>
                <a:schemeClr val="tx1"/>
              </a:solidFill>
            </a:endParaRPr>
          </a:p>
        </p:txBody>
      </p:sp>
      <p:sp>
        <p:nvSpPr>
          <p:cNvPr id="69" name="Rectangle 132"/>
          <p:cNvSpPr/>
          <p:nvPr/>
        </p:nvSpPr>
        <p:spPr>
          <a:xfrm>
            <a:off x="2590800" y="2359768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0" name="Rectangle 132"/>
          <p:cNvSpPr/>
          <p:nvPr/>
        </p:nvSpPr>
        <p:spPr>
          <a:xfrm>
            <a:off x="2590800" y="27359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</a:t>
            </a:r>
            <a:r>
              <a:rPr lang="en-US" sz="1050" b="1" dirty="0" smtClean="0">
                <a:solidFill>
                  <a:schemeClr val="tx1"/>
                </a:solidFill>
              </a:rPr>
              <a:t>PRODUCTO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1" name="Shape 33"/>
          <p:cNvCxnSpPr>
            <a:stCxn id="68" idx="3"/>
            <a:endCxn id="69" idx="3"/>
          </p:cNvCxnSpPr>
          <p:nvPr/>
        </p:nvCxnSpPr>
        <p:spPr>
          <a:xfrm>
            <a:off x="4426800" y="2118360"/>
            <a:ext cx="12700" cy="3785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33"/>
          <p:cNvCxnSpPr>
            <a:stCxn id="69" idx="1"/>
            <a:endCxn id="67" idx="0"/>
          </p:cNvCxnSpPr>
          <p:nvPr/>
        </p:nvCxnSpPr>
        <p:spPr>
          <a:xfrm rot="10800000" flipV="1">
            <a:off x="1725878" y="2496928"/>
            <a:ext cx="864922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33"/>
          <p:cNvCxnSpPr>
            <a:stCxn id="70" idx="1"/>
            <a:endCxn id="67" idx="0"/>
          </p:cNvCxnSpPr>
          <p:nvPr/>
        </p:nvCxnSpPr>
        <p:spPr>
          <a:xfrm rot="10800000" flipV="1">
            <a:off x="1725878" y="2873064"/>
            <a:ext cx="864922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132"/>
          <p:cNvSpPr/>
          <p:nvPr/>
        </p:nvSpPr>
        <p:spPr>
          <a:xfrm>
            <a:off x="825878" y="431251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rgbClr val="00B050"/>
                </a:solidFill>
              </a:rPr>
              <a:t>PRECIO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75" name="Rectangle 132"/>
          <p:cNvSpPr/>
          <p:nvPr/>
        </p:nvSpPr>
        <p:spPr>
          <a:xfrm>
            <a:off x="1897800" y="5675936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CLASE_PRECIO</a:t>
            </a:r>
          </a:p>
        </p:txBody>
      </p:sp>
      <p:sp>
        <p:nvSpPr>
          <p:cNvPr id="76" name="Rectangle 132"/>
          <p:cNvSpPr/>
          <p:nvPr/>
        </p:nvSpPr>
        <p:spPr>
          <a:xfrm>
            <a:off x="1879799" y="6052604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TIPO_PRECIO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77" name="Rectangle 132"/>
          <p:cNvSpPr/>
          <p:nvPr/>
        </p:nvSpPr>
        <p:spPr>
          <a:xfrm>
            <a:off x="1879799" y="6431280"/>
            <a:ext cx="18360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b="1" dirty="0" smtClean="0">
                <a:solidFill>
                  <a:schemeClr val="tx1"/>
                </a:solidFill>
              </a:rPr>
              <a:t>ESTATUS_PRECIO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78" name="Shape 33"/>
          <p:cNvCxnSpPr>
            <a:stCxn id="75" idx="3"/>
            <a:endCxn id="76" idx="3"/>
          </p:cNvCxnSpPr>
          <p:nvPr/>
        </p:nvCxnSpPr>
        <p:spPr>
          <a:xfrm flipH="1">
            <a:off x="3715799" y="5813096"/>
            <a:ext cx="18001" cy="376668"/>
          </a:xfrm>
          <a:prstGeom prst="bentConnector3">
            <a:avLst>
              <a:gd name="adj1" fmla="val -1269929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hape 33"/>
          <p:cNvCxnSpPr>
            <a:stCxn id="76" idx="1"/>
            <a:endCxn id="74" idx="2"/>
          </p:cNvCxnSpPr>
          <p:nvPr/>
        </p:nvCxnSpPr>
        <p:spPr>
          <a:xfrm rot="10800000">
            <a:off x="1725879" y="4586836"/>
            <a:ext cx="153921" cy="16029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hape 33"/>
          <p:cNvCxnSpPr>
            <a:stCxn id="77" idx="1"/>
            <a:endCxn id="74" idx="2"/>
          </p:cNvCxnSpPr>
          <p:nvPr/>
        </p:nvCxnSpPr>
        <p:spPr>
          <a:xfrm rot="10800000">
            <a:off x="1725879" y="4586836"/>
            <a:ext cx="153921" cy="1981605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33"/>
          <p:cNvCxnSpPr>
            <a:stCxn id="67" idx="2"/>
            <a:endCxn id="74" idx="0"/>
          </p:cNvCxnSpPr>
          <p:nvPr/>
        </p:nvCxnSpPr>
        <p:spPr>
          <a:xfrm>
            <a:off x="1725878" y="3581400"/>
            <a:ext cx="0" cy="73111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132"/>
          <p:cNvSpPr/>
          <p:nvPr/>
        </p:nvSpPr>
        <p:spPr>
          <a:xfrm>
            <a:off x="4701912" y="3307080"/>
            <a:ext cx="1800000" cy="27432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C00000"/>
                </a:solidFill>
              </a:rPr>
              <a:t>UNIDAD / RUTA / POS</a:t>
            </a:r>
            <a:endParaRPr lang="es-MX" sz="1050" b="1" dirty="0">
              <a:solidFill>
                <a:srgbClr val="C00000"/>
              </a:solidFill>
            </a:endParaRPr>
          </a:p>
        </p:txBody>
      </p:sp>
      <p:sp>
        <p:nvSpPr>
          <p:cNvPr id="93" name="Rectangle 132"/>
          <p:cNvSpPr/>
          <p:nvPr/>
        </p:nvSpPr>
        <p:spPr>
          <a:xfrm>
            <a:off x="6496050" y="235976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sp>
        <p:nvSpPr>
          <p:cNvPr id="94" name="Rectangle 132"/>
          <p:cNvSpPr/>
          <p:nvPr/>
        </p:nvSpPr>
        <p:spPr>
          <a:xfrm>
            <a:off x="6496050" y="273590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TIPO_POS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95" name="Shape 33"/>
          <p:cNvCxnSpPr>
            <a:stCxn id="34" idx="1"/>
            <a:endCxn id="91" idx="0"/>
          </p:cNvCxnSpPr>
          <p:nvPr/>
        </p:nvCxnSpPr>
        <p:spPr>
          <a:xfrm rot="10800000" flipV="1">
            <a:off x="5601912" y="1906750"/>
            <a:ext cx="894138" cy="1400329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33"/>
          <p:cNvCxnSpPr>
            <a:stCxn id="93" idx="1"/>
            <a:endCxn id="91" idx="0"/>
          </p:cNvCxnSpPr>
          <p:nvPr/>
        </p:nvCxnSpPr>
        <p:spPr>
          <a:xfrm rot="10800000" flipV="1">
            <a:off x="5601912" y="2496928"/>
            <a:ext cx="894138" cy="810152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hape 33"/>
          <p:cNvCxnSpPr>
            <a:stCxn id="94" idx="1"/>
            <a:endCxn id="91" idx="0"/>
          </p:cNvCxnSpPr>
          <p:nvPr/>
        </p:nvCxnSpPr>
        <p:spPr>
          <a:xfrm rot="10800000" flipV="1">
            <a:off x="5601912" y="2873064"/>
            <a:ext cx="894138" cy="434016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hape 33"/>
          <p:cNvCxnSpPr>
            <a:stCxn id="67" idx="3"/>
            <a:endCxn id="91" idx="1"/>
          </p:cNvCxnSpPr>
          <p:nvPr/>
        </p:nvCxnSpPr>
        <p:spPr>
          <a:xfrm>
            <a:off x="2625878" y="3444240"/>
            <a:ext cx="2076034" cy="1270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32"/>
          <p:cNvSpPr/>
          <p:nvPr/>
        </p:nvSpPr>
        <p:spPr>
          <a:xfrm>
            <a:off x="6858000" y="4831485"/>
            <a:ext cx="180045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CREDITO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109" name="Rectangle 132"/>
          <p:cNvSpPr/>
          <p:nvPr/>
        </p:nvSpPr>
        <p:spPr>
          <a:xfrm>
            <a:off x="6858450" y="427615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CLIENTE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110" name="Shape 33"/>
          <p:cNvCxnSpPr>
            <a:stCxn id="108" idx="0"/>
            <a:endCxn id="109" idx="2"/>
          </p:cNvCxnSpPr>
          <p:nvPr/>
        </p:nvCxnSpPr>
        <p:spPr>
          <a:xfrm rot="5400000" flipH="1" flipV="1">
            <a:off x="7617830" y="4690866"/>
            <a:ext cx="281014" cy="22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hape 33"/>
          <p:cNvCxnSpPr>
            <a:stCxn id="109" idx="1"/>
            <a:endCxn id="91" idx="2"/>
          </p:cNvCxnSpPr>
          <p:nvPr/>
        </p:nvCxnSpPr>
        <p:spPr>
          <a:xfrm rot="10800000">
            <a:off x="5601912" y="3581401"/>
            <a:ext cx="1256538" cy="831911"/>
          </a:xfrm>
          <a:prstGeom prst="bentConnector2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132"/>
          <p:cNvSpPr/>
          <p:nvPr/>
        </p:nvSpPr>
        <p:spPr>
          <a:xfrm>
            <a:off x="3429000" y="4968645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IMPUESTO_TASA</a:t>
            </a:r>
            <a:endParaRPr lang="es-MX" sz="1050" b="1" dirty="0">
              <a:solidFill>
                <a:srgbClr val="00B050"/>
              </a:solidFill>
            </a:endParaRPr>
          </a:p>
        </p:txBody>
      </p:sp>
      <p:cxnSp>
        <p:nvCxnSpPr>
          <p:cNvPr id="31" name="Shape 33"/>
          <p:cNvCxnSpPr>
            <a:stCxn id="74" idx="3"/>
            <a:endCxn id="30" idx="1"/>
          </p:cNvCxnSpPr>
          <p:nvPr/>
        </p:nvCxnSpPr>
        <p:spPr>
          <a:xfrm>
            <a:off x="2625878" y="4449675"/>
            <a:ext cx="803122" cy="656130"/>
          </a:xfrm>
          <a:prstGeom prst="bentConnector3">
            <a:avLst>
              <a:gd name="adj1" fmla="val 50000"/>
            </a:avLst>
          </a:prstGeom>
          <a:ln w="12700"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132"/>
          <p:cNvSpPr/>
          <p:nvPr/>
        </p:nvSpPr>
        <p:spPr>
          <a:xfrm>
            <a:off x="3429000" y="4495800"/>
            <a:ext cx="1800000" cy="292096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IMPUESTO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38" name="Shape 33"/>
          <p:cNvCxnSpPr>
            <a:stCxn id="37" idx="3"/>
            <a:endCxn id="30" idx="3"/>
          </p:cNvCxnSpPr>
          <p:nvPr/>
        </p:nvCxnSpPr>
        <p:spPr>
          <a:xfrm>
            <a:off x="5229000" y="4641848"/>
            <a:ext cx="12700" cy="463957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132"/>
          <p:cNvSpPr/>
          <p:nvPr/>
        </p:nvSpPr>
        <p:spPr>
          <a:xfrm>
            <a:off x="6496050" y="1769591"/>
            <a:ext cx="1800000" cy="274320"/>
          </a:xfrm>
          <a:prstGeom prst="rect">
            <a:avLst/>
          </a:prstGeom>
          <a:solidFill>
            <a:schemeClr val="bg1"/>
          </a:solidFill>
          <a:ln w="127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rgbClr val="00B050"/>
                </a:solidFill>
              </a:rPr>
              <a:t>OPERDOR</a:t>
            </a:r>
            <a:r>
              <a:rPr lang="en-US" sz="1050" b="1" dirty="0" smtClean="0">
                <a:solidFill>
                  <a:srgbClr val="00B050"/>
                </a:solidFill>
              </a:rPr>
              <a:t> / CHOFER</a:t>
            </a:r>
            <a:endParaRPr lang="es-MX" sz="1050" b="1" dirty="0">
              <a:solidFill>
                <a:srgbClr val="00B050"/>
              </a:solidFill>
            </a:endParaRPr>
          </a:p>
        </p:txBody>
      </p:sp>
      <p:sp>
        <p:nvSpPr>
          <p:cNvPr id="43" name="Rectangle 132"/>
          <p:cNvSpPr/>
          <p:nvPr/>
        </p:nvSpPr>
        <p:spPr>
          <a:xfrm>
            <a:off x="6683374" y="5303318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TIPO_CREDITO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5" name="Shape 33"/>
          <p:cNvCxnSpPr>
            <a:stCxn id="43" idx="1"/>
            <a:endCxn id="108" idx="1"/>
          </p:cNvCxnSpPr>
          <p:nvPr/>
        </p:nvCxnSpPr>
        <p:spPr>
          <a:xfrm rot="10800000" flipH="1">
            <a:off x="6683374" y="4968646"/>
            <a:ext cx="174626" cy="471833"/>
          </a:xfrm>
          <a:prstGeom prst="bentConnector3">
            <a:avLst>
              <a:gd name="adj1" fmla="val -1309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32"/>
          <p:cNvSpPr/>
          <p:nvPr/>
        </p:nvSpPr>
        <p:spPr>
          <a:xfrm>
            <a:off x="6683373" y="5721494"/>
            <a:ext cx="2149700" cy="274320"/>
          </a:xfrm>
          <a:prstGeom prst="rect">
            <a:avLst/>
          </a:prstGeom>
          <a:solidFill>
            <a:schemeClr val="bg1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 smtClean="0">
                <a:solidFill>
                  <a:schemeClr val="tx1"/>
                </a:solidFill>
              </a:rPr>
              <a:t>ESTATUS_CREDITO</a:t>
            </a:r>
            <a:endParaRPr lang="es-MX" sz="1050" b="1" dirty="0">
              <a:solidFill>
                <a:schemeClr val="tx1"/>
              </a:solidFill>
            </a:endParaRPr>
          </a:p>
        </p:txBody>
      </p:sp>
      <p:cxnSp>
        <p:nvCxnSpPr>
          <p:cNvPr id="49" name="Shape 33"/>
          <p:cNvCxnSpPr>
            <a:stCxn id="48" idx="1"/>
            <a:endCxn id="108" idx="1"/>
          </p:cNvCxnSpPr>
          <p:nvPr/>
        </p:nvCxnSpPr>
        <p:spPr>
          <a:xfrm rot="10800000" flipH="1">
            <a:off x="6683372" y="4968646"/>
            <a:ext cx="174627" cy="890009"/>
          </a:xfrm>
          <a:prstGeom prst="bentConnector3">
            <a:avLst>
              <a:gd name="adj1" fmla="val -130908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7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b="1" dirty="0" smtClean="0">
                <a:latin typeface="Century Gothic" panose="020B0502020202020204" pitchFamily="34" charset="0"/>
              </a:rPr>
              <a:t>[UIX]</a:t>
            </a:r>
            <a:r>
              <a:rPr lang="es-MX" dirty="0" smtClean="0">
                <a:latin typeface="Century Gothic" panose="020B0502020202020204" pitchFamily="34" charset="0"/>
              </a:rPr>
              <a:t> Identidad</a:t>
            </a:r>
            <a:endParaRPr lang="es-MX" dirty="0">
              <a:latin typeface="Century Gothic" panose="020B0502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 smtClean="0">
              <a:latin typeface="Century Gothic" panose="020B0502020202020204" pitchFamily="34" charset="0"/>
            </a:endParaRPr>
          </a:p>
          <a:p>
            <a:endParaRPr lang="es-MX" sz="2200" dirty="0">
              <a:latin typeface="Century Gothic" panose="020B0502020202020204" pitchFamily="34" charset="0"/>
            </a:endParaRPr>
          </a:p>
          <a:p>
            <a:r>
              <a:rPr lang="es-MX" sz="1800" dirty="0" smtClean="0">
                <a:latin typeface="Century Gothic" panose="020B0502020202020204" pitchFamily="34" charset="0"/>
              </a:rPr>
              <a:t>[ADG18</a:t>
            </a:r>
            <a:r>
              <a:rPr lang="es-MX" sz="1800" dirty="0">
                <a:latin typeface="Century Gothic" panose="020B0502020202020204" pitchFamily="34" charset="0"/>
              </a:rPr>
              <a:t>] </a:t>
            </a:r>
            <a:r>
              <a:rPr lang="es-MX" sz="1800" dirty="0" smtClean="0">
                <a:latin typeface="Century Gothic" panose="020B0502020202020204" pitchFamily="34" charset="0"/>
              </a:rPr>
              <a:t>Administradoras Gas </a:t>
            </a:r>
            <a:r>
              <a:rPr lang="en-US" sz="1800" dirty="0" smtClean="0">
                <a:latin typeface="Century Gothic" panose="020B0502020202020204" pitchFamily="34" charset="0"/>
              </a:rPr>
              <a:t>| </a:t>
            </a:r>
            <a:r>
              <a:rPr lang="es-MX" sz="1800" dirty="0" smtClean="0">
                <a:latin typeface="Century Gothic" panose="020B0502020202020204" pitchFamily="34" charset="0"/>
              </a:rPr>
              <a:t>v000</a:t>
            </a:r>
            <a:endParaRPr lang="es-MX" sz="18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9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dirty="0" smtClean="0">
                <a:latin typeface="Century Gothic" panose="020B0502020202020204" pitchFamily="34" charset="0"/>
              </a:rPr>
              <a:t>[ADG18] </a:t>
            </a:r>
            <a:r>
              <a:rPr lang="es-MX" sz="2000" b="0" dirty="0" smtClean="0">
                <a:latin typeface="Century Gothic" panose="020B0502020202020204" pitchFamily="34" charset="0"/>
              </a:rPr>
              <a:t>ADMINISTRADORAS</a:t>
            </a:r>
            <a:r>
              <a:rPr lang="es-MX" b="0" dirty="0">
                <a:latin typeface="Century Gothic" panose="020B0502020202020204" pitchFamily="34" charset="0"/>
              </a:rPr>
              <a:t/>
            </a:r>
            <a:br>
              <a:rPr lang="es-MX" b="0" dirty="0">
                <a:latin typeface="Century Gothic" panose="020B0502020202020204" pitchFamily="34" charset="0"/>
              </a:rPr>
            </a:br>
            <a:r>
              <a:rPr lang="es-MX" dirty="0">
                <a:latin typeface="Century Gothic" panose="020B0502020202020204" pitchFamily="34" charset="0"/>
              </a:rPr>
              <a:t>IDENTIDAD | PROPUESTAS</a:t>
            </a:r>
            <a:endParaRPr lang="es-MX" dirty="0"/>
          </a:p>
        </p:txBody>
      </p:sp>
      <p:sp>
        <p:nvSpPr>
          <p:cNvPr id="70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382000" cy="5257800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BURGOS</a:t>
            </a:r>
          </a:p>
          <a:p>
            <a:pPr lvl="1"/>
            <a:r>
              <a:rPr lang="es-MX" sz="1800" dirty="0" smtClean="0"/>
              <a:t>Base</a:t>
            </a:r>
          </a:p>
          <a:p>
            <a:pPr lvl="1"/>
            <a:r>
              <a:rPr lang="es-MX" sz="1800" dirty="0" err="1" smtClean="0"/>
              <a:t>Unica</a:t>
            </a:r>
            <a:endParaRPr lang="es-MX" sz="1800" dirty="0" smtClean="0"/>
          </a:p>
          <a:p>
            <a:pPr lvl="1"/>
            <a:r>
              <a:rPr lang="es-MX" sz="1800" dirty="0" smtClean="0"/>
              <a:t>R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Orientado</a:t>
            </a:r>
          </a:p>
          <a:p>
            <a:pPr lvl="1"/>
            <a:r>
              <a:rPr lang="es-MX" sz="1800" dirty="0" smtClean="0"/>
              <a:t>Seguimiento</a:t>
            </a:r>
          </a:p>
          <a:p>
            <a:pPr lvl="1"/>
            <a:endParaRPr lang="es-MX" sz="1800" dirty="0"/>
          </a:p>
          <a:p>
            <a:r>
              <a:rPr lang="en-US" sz="1800" b="1" dirty="0" smtClean="0"/>
              <a:t>AGATA</a:t>
            </a:r>
            <a:endParaRPr lang="en-US" sz="1800" b="1" dirty="0"/>
          </a:p>
          <a:p>
            <a:pPr lvl="1"/>
            <a:r>
              <a:rPr lang="es-MX" sz="1800" dirty="0" smtClean="0"/>
              <a:t>Administradora</a:t>
            </a:r>
          </a:p>
          <a:p>
            <a:pPr lvl="1"/>
            <a:r>
              <a:rPr lang="es-MX" sz="1800" dirty="0" smtClean="0"/>
              <a:t>Gas</a:t>
            </a:r>
          </a:p>
          <a:p>
            <a:pPr lvl="1"/>
            <a:r>
              <a:rPr lang="es-MX" sz="1800" dirty="0" smtClean="0"/>
              <a:t>Atención</a:t>
            </a:r>
          </a:p>
          <a:p>
            <a:pPr lvl="1"/>
            <a:r>
              <a:rPr lang="es-MX" sz="1800" dirty="0" err="1" smtClean="0"/>
              <a:t>Torrre</a:t>
            </a:r>
            <a:endParaRPr lang="es-MX" sz="1800" dirty="0" smtClean="0"/>
          </a:p>
          <a:p>
            <a:pPr lvl="1"/>
            <a:r>
              <a:rPr lang="es-MX" sz="1800" dirty="0" smtClean="0"/>
              <a:t>Apartamentos</a:t>
            </a:r>
          </a:p>
        </p:txBody>
      </p:sp>
    </p:spTree>
    <p:extLst>
      <p:ext uri="{BB962C8B-B14F-4D97-AF65-F5344CB8AC3E}">
        <p14:creationId xmlns:p14="http://schemas.microsoft.com/office/powerpoint/2010/main" val="214672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52615</TotalTime>
  <Words>166</Words>
  <Application>Microsoft Office PowerPoint</Application>
  <PresentationFormat>Presentación en pantalla (4:3)</PresentationFormat>
  <Paragraphs>81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Office Theme</vt:lpstr>
      <vt:lpstr>[LIQ19] LIQUIDACIONES CONTEXTO / PROCESO BASE</vt:lpstr>
      <vt:lpstr>[LIQ19] LIQUIDACIONES CONTEXTO / PROCESO BASE</vt:lpstr>
      <vt:lpstr>[ER] Modelo de Datos</vt:lpstr>
      <vt:lpstr>[PRE] PRELIQUIDACIONES / LIQUIDACIONES / CAJA MODELO DE DATOS</vt:lpstr>
      <vt:lpstr>[PRO] PRODUCTOS + PRECIOS MODELO DE DATOS</vt:lpstr>
      <vt:lpstr>[UIX] Identidad</vt:lpstr>
      <vt:lpstr>[ADG18] ADMINISTRADORAS IDENTIDAD | PROPUESTAS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PlantaTitulo Sección</dc:title>
  <dc:creator>Hector</dc:creator>
  <cp:lastModifiedBy>Jesus Arciniega</cp:lastModifiedBy>
  <cp:revision>684</cp:revision>
  <cp:lastPrinted>2018-11-13T18:42:33Z</cp:lastPrinted>
  <dcterms:created xsi:type="dcterms:W3CDTF">2006-08-16T00:00:00Z</dcterms:created>
  <dcterms:modified xsi:type="dcterms:W3CDTF">2019-01-21T16:16:28Z</dcterms:modified>
</cp:coreProperties>
</file>