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1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54480" y="731520"/>
            <a:ext cx="9417960" cy="4589280"/>
            <a:chOff x="-1554480" y="731520"/>
            <a:chExt cx="9417960" cy="4589280"/>
          </a:xfrm>
        </p:grpSpPr>
        <p:pic>
          <p:nvPicPr>
            <p:cNvPr id="36" name="Picture 38"/>
            <p:cNvPicPr/>
            <p:nvPr/>
          </p:nvPicPr>
          <p:blipFill>
            <a:blip r:embed="rId2"/>
            <a:stretch/>
          </p:blipFill>
          <p:spPr>
            <a:xfrm>
              <a:off x="-1554480" y="3146040"/>
              <a:ext cx="9417600" cy="1737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" name="Picture 39"/>
            <p:cNvPicPr/>
            <p:nvPr/>
          </p:nvPicPr>
          <p:blipFill>
            <a:blip r:embed="rId3"/>
            <a:stretch/>
          </p:blipFill>
          <p:spPr>
            <a:xfrm>
              <a:off x="-1554480" y="731520"/>
              <a:ext cx="2285640" cy="1828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" name="Picture 40"/>
            <p:cNvPicPr/>
            <p:nvPr/>
          </p:nvPicPr>
          <p:blipFill>
            <a:blip r:embed="rId4"/>
            <a:stretch/>
          </p:blipFill>
          <p:spPr>
            <a:xfrm>
              <a:off x="822960" y="731520"/>
              <a:ext cx="2285640" cy="1828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" name="Picture 8"/>
            <p:cNvPicPr/>
            <p:nvPr/>
          </p:nvPicPr>
          <p:blipFill>
            <a:blip r:embed="rId5"/>
            <a:stretch/>
          </p:blipFill>
          <p:spPr>
            <a:xfrm>
              <a:off x="3200400" y="731520"/>
              <a:ext cx="2276280" cy="1828440"/>
            </a:xfrm>
            <a:prstGeom prst="rect">
              <a:avLst/>
            </a:prstGeom>
            <a:ln>
              <a:solidFill>
                <a:srgbClr val="3465A4"/>
              </a:solidFill>
            </a:ln>
          </p:spPr>
        </p:pic>
        <p:pic>
          <p:nvPicPr>
            <p:cNvPr id="40" name="Picture 3"/>
            <p:cNvPicPr/>
            <p:nvPr/>
          </p:nvPicPr>
          <p:blipFill>
            <a:blip r:embed="rId6"/>
            <a:stretch/>
          </p:blipFill>
          <p:spPr>
            <a:xfrm>
              <a:off x="5577840" y="731880"/>
              <a:ext cx="2285640" cy="1828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" name="CustomShape 1"/>
            <p:cNvSpPr/>
            <p:nvPr/>
          </p:nvSpPr>
          <p:spPr>
            <a:xfrm>
              <a:off x="614520" y="2651760"/>
              <a:ext cx="52290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Scene Text Localization from Natural Scene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2" name="CustomShape 2"/>
            <p:cNvSpPr/>
            <p:nvPr/>
          </p:nvSpPr>
          <p:spPr>
            <a:xfrm>
              <a:off x="-274320" y="4974840"/>
              <a:ext cx="75178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Scene Text Localization and Recognition in Android based Application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4120" y="1677600"/>
            <a:ext cx="9143640" cy="352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9428</TotalTime>
  <Words>15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DejaVu Sans</vt:lpstr>
      <vt:lpstr>Symbol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cyi</dc:creator>
  <dc:description/>
  <cp:lastModifiedBy>Chucai Yi</cp:lastModifiedBy>
  <cp:revision>11</cp:revision>
  <dcterms:created xsi:type="dcterms:W3CDTF">2006-08-16T00:00:00Z</dcterms:created>
  <dcterms:modified xsi:type="dcterms:W3CDTF">2017-08-28T02:44:27Z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