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71" r:id="rId16"/>
    <p:sldId id="272"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24D219-1AAC-495E-BE6B-4BDB996FCD84}" v="29" dt="2023-11-25T22:33:30.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cey, Chad" userId="8180c6a6-544a-4b4c-9960-c3ac59614e25" providerId="ADAL" clId="{F524D219-1AAC-495E-BE6B-4BDB996FCD84}"/>
    <pc:docChg chg="undo custSel addSld delSld modSld">
      <pc:chgData name="Hucey, Chad" userId="8180c6a6-544a-4b4c-9960-c3ac59614e25" providerId="ADAL" clId="{F524D219-1AAC-495E-BE6B-4BDB996FCD84}" dt="2023-11-25T22:44:44.286" v="891" actId="47"/>
      <pc:docMkLst>
        <pc:docMk/>
      </pc:docMkLst>
      <pc:sldChg chg="addSp delSp modSp mod">
        <pc:chgData name="Hucey, Chad" userId="8180c6a6-544a-4b4c-9960-c3ac59614e25" providerId="ADAL" clId="{F524D219-1AAC-495E-BE6B-4BDB996FCD84}" dt="2023-11-25T21:41:47.923" v="319" actId="14100"/>
        <pc:sldMkLst>
          <pc:docMk/>
          <pc:sldMk cId="0" sldId="262"/>
        </pc:sldMkLst>
        <pc:spChg chg="mod">
          <ac:chgData name="Hucey, Chad" userId="8180c6a6-544a-4b4c-9960-c3ac59614e25" providerId="ADAL" clId="{F524D219-1AAC-495E-BE6B-4BDB996FCD84}" dt="2023-11-25T21:41:05.023" v="311" actId="26606"/>
          <ac:spMkLst>
            <pc:docMk/>
            <pc:sldMk cId="0" sldId="262"/>
            <ac:spMk id="99" creationId="{00000000-0000-0000-0000-000000000000}"/>
          </ac:spMkLst>
        </pc:spChg>
        <pc:spChg chg="del">
          <ac:chgData name="Hucey, Chad" userId="8180c6a6-544a-4b4c-9960-c3ac59614e25" providerId="ADAL" clId="{F524D219-1AAC-495E-BE6B-4BDB996FCD84}" dt="2023-11-25T21:41:05.023" v="311" actId="26606"/>
          <ac:spMkLst>
            <pc:docMk/>
            <pc:sldMk cId="0" sldId="262"/>
            <ac:spMk id="106" creationId="{8D06CE56-3881-4ADA-8CEF-D18B02C242A3}"/>
          </ac:spMkLst>
        </pc:spChg>
        <pc:spChg chg="del">
          <ac:chgData name="Hucey, Chad" userId="8180c6a6-544a-4b4c-9960-c3ac59614e25" providerId="ADAL" clId="{F524D219-1AAC-495E-BE6B-4BDB996FCD84}" dt="2023-11-25T21:41:05.023" v="311" actId="26606"/>
          <ac:spMkLst>
            <pc:docMk/>
            <pc:sldMk cId="0" sldId="262"/>
            <ac:spMk id="108" creationId="{79F3C543-62EC-4433-9C93-A2CD8764E9B4}"/>
          </ac:spMkLst>
        </pc:spChg>
        <pc:spChg chg="del">
          <ac:chgData name="Hucey, Chad" userId="8180c6a6-544a-4b4c-9960-c3ac59614e25" providerId="ADAL" clId="{F524D219-1AAC-495E-BE6B-4BDB996FCD84}" dt="2023-11-25T21:41:05.023" v="311" actId="26606"/>
          <ac:spMkLst>
            <pc:docMk/>
            <pc:sldMk cId="0" sldId="262"/>
            <ac:spMk id="110" creationId="{932495F0-C5CB-4823-AE70-EED61EBAB1BD}"/>
          </ac:spMkLst>
        </pc:spChg>
        <pc:spChg chg="del">
          <ac:chgData name="Hucey, Chad" userId="8180c6a6-544a-4b4c-9960-c3ac59614e25" providerId="ADAL" clId="{F524D219-1AAC-495E-BE6B-4BDB996FCD84}" dt="2023-11-25T21:41:05.023" v="311" actId="26606"/>
          <ac:spMkLst>
            <pc:docMk/>
            <pc:sldMk cId="0" sldId="262"/>
            <ac:spMk id="112" creationId="{CB8B9C25-D80D-48EC-B83A-231219A80C3F}"/>
          </ac:spMkLst>
        </pc:spChg>
        <pc:spChg chg="del">
          <ac:chgData name="Hucey, Chad" userId="8180c6a6-544a-4b4c-9960-c3ac59614e25" providerId="ADAL" clId="{F524D219-1AAC-495E-BE6B-4BDB996FCD84}" dt="2023-11-25T21:41:05.023" v="311" actId="26606"/>
          <ac:spMkLst>
            <pc:docMk/>
            <pc:sldMk cId="0" sldId="262"/>
            <ac:spMk id="114" creationId="{601CC70B-8875-45A1-8AFD-7D546E3C0C16}"/>
          </ac:spMkLst>
        </pc:spChg>
        <pc:spChg chg="add">
          <ac:chgData name="Hucey, Chad" userId="8180c6a6-544a-4b4c-9960-c3ac59614e25" providerId="ADAL" clId="{F524D219-1AAC-495E-BE6B-4BDB996FCD84}" dt="2023-11-25T21:41:05.023" v="311" actId="26606"/>
          <ac:spMkLst>
            <pc:docMk/>
            <pc:sldMk cId="0" sldId="262"/>
            <ac:spMk id="119" creationId="{8D06CE56-3881-4ADA-8CEF-D18B02C242A3}"/>
          </ac:spMkLst>
        </pc:spChg>
        <pc:spChg chg="add">
          <ac:chgData name="Hucey, Chad" userId="8180c6a6-544a-4b4c-9960-c3ac59614e25" providerId="ADAL" clId="{F524D219-1AAC-495E-BE6B-4BDB996FCD84}" dt="2023-11-25T21:41:05.023" v="311" actId="26606"/>
          <ac:spMkLst>
            <pc:docMk/>
            <pc:sldMk cId="0" sldId="262"/>
            <ac:spMk id="121" creationId="{79F3C543-62EC-4433-9C93-A2CD8764E9B4}"/>
          </ac:spMkLst>
        </pc:spChg>
        <pc:spChg chg="add">
          <ac:chgData name="Hucey, Chad" userId="8180c6a6-544a-4b4c-9960-c3ac59614e25" providerId="ADAL" clId="{F524D219-1AAC-495E-BE6B-4BDB996FCD84}" dt="2023-11-25T21:41:05.023" v="311" actId="26606"/>
          <ac:spMkLst>
            <pc:docMk/>
            <pc:sldMk cId="0" sldId="262"/>
            <ac:spMk id="123" creationId="{88263A24-0C1F-4677-B43C-4AE14E276B27}"/>
          </ac:spMkLst>
        </pc:spChg>
        <pc:spChg chg="add">
          <ac:chgData name="Hucey, Chad" userId="8180c6a6-544a-4b4c-9960-c3ac59614e25" providerId="ADAL" clId="{F524D219-1AAC-495E-BE6B-4BDB996FCD84}" dt="2023-11-25T21:41:05.023" v="311" actId="26606"/>
          <ac:spMkLst>
            <pc:docMk/>
            <pc:sldMk cId="0" sldId="262"/>
            <ac:spMk id="125" creationId="{0ADDB668-2CA4-4D2B-9C34-3487CA330BA8}"/>
          </ac:spMkLst>
        </pc:spChg>
        <pc:spChg chg="add">
          <ac:chgData name="Hucey, Chad" userId="8180c6a6-544a-4b4c-9960-c3ac59614e25" providerId="ADAL" clId="{F524D219-1AAC-495E-BE6B-4BDB996FCD84}" dt="2023-11-25T21:41:05.023" v="311" actId="26606"/>
          <ac:spMkLst>
            <pc:docMk/>
            <pc:sldMk cId="0" sldId="262"/>
            <ac:spMk id="127" creationId="{2568BC19-F052-4108-93E1-6A3D1DEC072F}"/>
          </ac:spMkLst>
        </pc:spChg>
        <pc:spChg chg="add">
          <ac:chgData name="Hucey, Chad" userId="8180c6a6-544a-4b4c-9960-c3ac59614e25" providerId="ADAL" clId="{F524D219-1AAC-495E-BE6B-4BDB996FCD84}" dt="2023-11-25T21:41:05.023" v="311" actId="26606"/>
          <ac:spMkLst>
            <pc:docMk/>
            <pc:sldMk cId="0" sldId="262"/>
            <ac:spMk id="129" creationId="{D5FD337D-4D6B-4C8B-B6F5-121097E09881}"/>
          </ac:spMkLst>
        </pc:spChg>
        <pc:picChg chg="mod ord">
          <ac:chgData name="Hucey, Chad" userId="8180c6a6-544a-4b4c-9960-c3ac59614e25" providerId="ADAL" clId="{F524D219-1AAC-495E-BE6B-4BDB996FCD84}" dt="2023-11-25T21:41:47.923" v="319" actId="14100"/>
          <ac:picMkLst>
            <pc:docMk/>
            <pc:sldMk cId="0" sldId="262"/>
            <ac:picMk id="100" creationId="{00000000-0000-0000-0000-000000000000}"/>
          </ac:picMkLst>
        </pc:picChg>
        <pc:picChg chg="mod">
          <ac:chgData name="Hucey, Chad" userId="8180c6a6-544a-4b4c-9960-c3ac59614e25" providerId="ADAL" clId="{F524D219-1AAC-495E-BE6B-4BDB996FCD84}" dt="2023-11-25T21:41:38.233" v="318" actId="14100"/>
          <ac:picMkLst>
            <pc:docMk/>
            <pc:sldMk cId="0" sldId="262"/>
            <ac:picMk id="101" creationId="{00000000-0000-0000-0000-000000000000}"/>
          </ac:picMkLst>
        </pc:picChg>
      </pc:sldChg>
      <pc:sldChg chg="addSp delSp modSp mod">
        <pc:chgData name="Hucey, Chad" userId="8180c6a6-544a-4b4c-9960-c3ac59614e25" providerId="ADAL" clId="{F524D219-1AAC-495E-BE6B-4BDB996FCD84}" dt="2023-11-25T21:31:38.169" v="143" actId="20577"/>
        <pc:sldMkLst>
          <pc:docMk/>
          <pc:sldMk cId="0" sldId="268"/>
        </pc:sldMkLst>
        <pc:spChg chg="mod">
          <ac:chgData name="Hucey, Chad" userId="8180c6a6-544a-4b4c-9960-c3ac59614e25" providerId="ADAL" clId="{F524D219-1AAC-495E-BE6B-4BDB996FCD84}" dt="2023-11-25T21:30:40.149" v="84" actId="26606"/>
          <ac:spMkLst>
            <pc:docMk/>
            <pc:sldMk cId="0" sldId="268"/>
            <ac:spMk id="163" creationId="{00000000-0000-0000-0000-000000000000}"/>
          </ac:spMkLst>
        </pc:spChg>
        <pc:spChg chg="mod">
          <ac:chgData name="Hucey, Chad" userId="8180c6a6-544a-4b4c-9960-c3ac59614e25" providerId="ADAL" clId="{F524D219-1AAC-495E-BE6B-4BDB996FCD84}" dt="2023-11-25T21:31:38.169" v="143" actId="20577"/>
          <ac:spMkLst>
            <pc:docMk/>
            <pc:sldMk cId="0" sldId="268"/>
            <ac:spMk id="164" creationId="{00000000-0000-0000-0000-000000000000}"/>
          </ac:spMkLst>
        </pc:spChg>
        <pc:spChg chg="del">
          <ac:chgData name="Hucey, Chad" userId="8180c6a6-544a-4b4c-9960-c3ac59614e25" providerId="ADAL" clId="{F524D219-1AAC-495E-BE6B-4BDB996FCD84}" dt="2023-11-25T21:28:14.538" v="23" actId="21"/>
          <ac:spMkLst>
            <pc:docMk/>
            <pc:sldMk cId="0" sldId="268"/>
            <ac:spMk id="168" creationId="{00000000-0000-0000-0000-000000000000}"/>
          </ac:spMkLst>
        </pc:spChg>
        <pc:spChg chg="del">
          <ac:chgData name="Hucey, Chad" userId="8180c6a6-544a-4b4c-9960-c3ac59614e25" providerId="ADAL" clId="{F524D219-1AAC-495E-BE6B-4BDB996FCD84}" dt="2023-11-25T21:28:14.538" v="23" actId="21"/>
          <ac:spMkLst>
            <pc:docMk/>
            <pc:sldMk cId="0" sldId="268"/>
            <ac:spMk id="169" creationId="{00000000-0000-0000-0000-000000000000}"/>
          </ac:spMkLst>
        </pc:spChg>
        <pc:spChg chg="del">
          <ac:chgData name="Hucey, Chad" userId="8180c6a6-544a-4b4c-9960-c3ac59614e25" providerId="ADAL" clId="{F524D219-1AAC-495E-BE6B-4BDB996FCD84}" dt="2023-11-25T21:28:50.412" v="29" actId="26606"/>
          <ac:spMkLst>
            <pc:docMk/>
            <pc:sldMk cId="0" sldId="268"/>
            <ac:spMk id="174" creationId="{2D6FBB9D-1CAA-4D05-AB33-BABDFE17B843}"/>
          </ac:spMkLst>
        </pc:spChg>
        <pc:spChg chg="del">
          <ac:chgData name="Hucey, Chad" userId="8180c6a6-544a-4b4c-9960-c3ac59614e25" providerId="ADAL" clId="{F524D219-1AAC-495E-BE6B-4BDB996FCD84}" dt="2023-11-25T21:28:50.412" v="29" actId="26606"/>
          <ac:spMkLst>
            <pc:docMk/>
            <pc:sldMk cId="0" sldId="268"/>
            <ac:spMk id="176" creationId="{04727B71-B4B6-4823-80A1-68C40B475118}"/>
          </ac:spMkLst>
        </pc:spChg>
        <pc:spChg chg="del">
          <ac:chgData name="Hucey, Chad" userId="8180c6a6-544a-4b4c-9960-c3ac59614e25" providerId="ADAL" clId="{F524D219-1AAC-495E-BE6B-4BDB996FCD84}" dt="2023-11-25T21:28:50.412" v="29" actId="26606"/>
          <ac:spMkLst>
            <pc:docMk/>
            <pc:sldMk cId="0" sldId="268"/>
            <ac:spMk id="178" creationId="{79A6DB05-9FB5-4B07-8675-74C23D4FD89D}"/>
          </ac:spMkLst>
        </pc:spChg>
        <pc:spChg chg="del">
          <ac:chgData name="Hucey, Chad" userId="8180c6a6-544a-4b4c-9960-c3ac59614e25" providerId="ADAL" clId="{F524D219-1AAC-495E-BE6B-4BDB996FCD84}" dt="2023-11-25T21:28:50.412" v="29" actId="26606"/>
          <ac:spMkLst>
            <pc:docMk/>
            <pc:sldMk cId="0" sldId="268"/>
            <ac:spMk id="180" creationId="{0288C6B4-AFC3-407F-A595-EFFD38D4CCAF}"/>
          </ac:spMkLst>
        </pc:spChg>
        <pc:spChg chg="del">
          <ac:chgData name="Hucey, Chad" userId="8180c6a6-544a-4b4c-9960-c3ac59614e25" providerId="ADAL" clId="{F524D219-1AAC-495E-BE6B-4BDB996FCD84}" dt="2023-11-25T21:28:50.412" v="29" actId="26606"/>
          <ac:spMkLst>
            <pc:docMk/>
            <pc:sldMk cId="0" sldId="268"/>
            <ac:spMk id="182" creationId="{CF236821-17FE-429B-8D2C-08E13A64EA40}"/>
          </ac:spMkLst>
        </pc:spChg>
        <pc:spChg chg="del">
          <ac:chgData name="Hucey, Chad" userId="8180c6a6-544a-4b4c-9960-c3ac59614e25" providerId="ADAL" clId="{F524D219-1AAC-495E-BE6B-4BDB996FCD84}" dt="2023-11-25T21:28:50.412" v="29" actId="26606"/>
          <ac:spMkLst>
            <pc:docMk/>
            <pc:sldMk cId="0" sldId="268"/>
            <ac:spMk id="184" creationId="{C0BDBCD2-E081-43AB-9119-C55465E59757}"/>
          </ac:spMkLst>
        </pc:spChg>
        <pc:spChg chg="del">
          <ac:chgData name="Hucey, Chad" userId="8180c6a6-544a-4b4c-9960-c3ac59614e25" providerId="ADAL" clId="{F524D219-1AAC-495E-BE6B-4BDB996FCD84}" dt="2023-11-25T21:28:50.412" v="29" actId="26606"/>
          <ac:spMkLst>
            <pc:docMk/>
            <pc:sldMk cId="0" sldId="268"/>
            <ac:spMk id="186" creationId="{98E79BE4-34FE-485A-98A5-92CE8F7C4743}"/>
          </ac:spMkLst>
        </pc:spChg>
        <pc:spChg chg="del">
          <ac:chgData name="Hucey, Chad" userId="8180c6a6-544a-4b4c-9960-c3ac59614e25" providerId="ADAL" clId="{F524D219-1AAC-495E-BE6B-4BDB996FCD84}" dt="2023-11-25T21:28:50.412" v="29" actId="26606"/>
          <ac:spMkLst>
            <pc:docMk/>
            <pc:sldMk cId="0" sldId="268"/>
            <ac:spMk id="188" creationId="{7A5F0580-5EE9-419F-96EE-B6529EF6E7D0}"/>
          </ac:spMkLst>
        </pc:spChg>
        <pc:spChg chg="add del">
          <ac:chgData name="Hucey, Chad" userId="8180c6a6-544a-4b4c-9960-c3ac59614e25" providerId="ADAL" clId="{F524D219-1AAC-495E-BE6B-4BDB996FCD84}" dt="2023-11-25T21:30:40.149" v="84" actId="26606"/>
          <ac:spMkLst>
            <pc:docMk/>
            <pc:sldMk cId="0" sldId="268"/>
            <ac:spMk id="195" creationId="{2D6FBB9D-1CAA-4D05-AB33-BABDFE17B843}"/>
          </ac:spMkLst>
        </pc:spChg>
        <pc:spChg chg="add del">
          <ac:chgData name="Hucey, Chad" userId="8180c6a6-544a-4b4c-9960-c3ac59614e25" providerId="ADAL" clId="{F524D219-1AAC-495E-BE6B-4BDB996FCD84}" dt="2023-11-25T21:30:40.149" v="84" actId="26606"/>
          <ac:spMkLst>
            <pc:docMk/>
            <pc:sldMk cId="0" sldId="268"/>
            <ac:spMk id="197" creationId="{04727B71-B4B6-4823-80A1-68C40B475118}"/>
          </ac:spMkLst>
        </pc:spChg>
        <pc:spChg chg="add del">
          <ac:chgData name="Hucey, Chad" userId="8180c6a6-544a-4b4c-9960-c3ac59614e25" providerId="ADAL" clId="{F524D219-1AAC-495E-BE6B-4BDB996FCD84}" dt="2023-11-25T21:30:40.149" v="84" actId="26606"/>
          <ac:spMkLst>
            <pc:docMk/>
            <pc:sldMk cId="0" sldId="268"/>
            <ac:spMk id="199" creationId="{79A6DB05-9FB5-4B07-8675-74C23D4FD89D}"/>
          </ac:spMkLst>
        </pc:spChg>
        <pc:spChg chg="add del">
          <ac:chgData name="Hucey, Chad" userId="8180c6a6-544a-4b4c-9960-c3ac59614e25" providerId="ADAL" clId="{F524D219-1AAC-495E-BE6B-4BDB996FCD84}" dt="2023-11-25T21:30:40.149" v="84" actId="26606"/>
          <ac:spMkLst>
            <pc:docMk/>
            <pc:sldMk cId="0" sldId="268"/>
            <ac:spMk id="201" creationId="{2C9A9DA9-7DC8-488B-A882-123947B0F3D9}"/>
          </ac:spMkLst>
        </pc:spChg>
        <pc:spChg chg="add del">
          <ac:chgData name="Hucey, Chad" userId="8180c6a6-544a-4b4c-9960-c3ac59614e25" providerId="ADAL" clId="{F524D219-1AAC-495E-BE6B-4BDB996FCD84}" dt="2023-11-25T21:30:40.149" v="84" actId="26606"/>
          <ac:spMkLst>
            <pc:docMk/>
            <pc:sldMk cId="0" sldId="268"/>
            <ac:spMk id="203" creationId="{57F6BDD4-E066-4008-8011-6CC31AEB4556}"/>
          </ac:spMkLst>
        </pc:spChg>
        <pc:spChg chg="add del">
          <ac:chgData name="Hucey, Chad" userId="8180c6a6-544a-4b4c-9960-c3ac59614e25" providerId="ADAL" clId="{F524D219-1AAC-495E-BE6B-4BDB996FCD84}" dt="2023-11-25T21:30:40.149" v="84" actId="26606"/>
          <ac:spMkLst>
            <pc:docMk/>
            <pc:sldMk cId="0" sldId="268"/>
            <ac:spMk id="205" creationId="{2711A8FB-68FC-45FC-B01E-38F809E2D439}"/>
          </ac:spMkLst>
        </pc:spChg>
        <pc:spChg chg="add del">
          <ac:chgData name="Hucey, Chad" userId="8180c6a6-544a-4b4c-9960-c3ac59614e25" providerId="ADAL" clId="{F524D219-1AAC-495E-BE6B-4BDB996FCD84}" dt="2023-11-25T21:30:40.149" v="84" actId="26606"/>
          <ac:spMkLst>
            <pc:docMk/>
            <pc:sldMk cId="0" sldId="268"/>
            <ac:spMk id="207" creationId="{2A865FE3-5FC9-4049-87CF-30019C46C0F5}"/>
          </ac:spMkLst>
        </pc:spChg>
        <pc:spChg chg="add">
          <ac:chgData name="Hucey, Chad" userId="8180c6a6-544a-4b4c-9960-c3ac59614e25" providerId="ADAL" clId="{F524D219-1AAC-495E-BE6B-4BDB996FCD84}" dt="2023-11-25T21:30:40.149" v="84" actId="26606"/>
          <ac:spMkLst>
            <pc:docMk/>
            <pc:sldMk cId="0" sldId="268"/>
            <ac:spMk id="212" creationId="{2D6FBB9D-1CAA-4D05-AB33-BABDFE17B843}"/>
          </ac:spMkLst>
        </pc:spChg>
        <pc:spChg chg="add">
          <ac:chgData name="Hucey, Chad" userId="8180c6a6-544a-4b4c-9960-c3ac59614e25" providerId="ADAL" clId="{F524D219-1AAC-495E-BE6B-4BDB996FCD84}" dt="2023-11-25T21:30:40.149" v="84" actId="26606"/>
          <ac:spMkLst>
            <pc:docMk/>
            <pc:sldMk cId="0" sldId="268"/>
            <ac:spMk id="214" creationId="{04727B71-B4B6-4823-80A1-68C40B475118}"/>
          </ac:spMkLst>
        </pc:spChg>
        <pc:spChg chg="add">
          <ac:chgData name="Hucey, Chad" userId="8180c6a6-544a-4b4c-9960-c3ac59614e25" providerId="ADAL" clId="{F524D219-1AAC-495E-BE6B-4BDB996FCD84}" dt="2023-11-25T21:30:40.149" v="84" actId="26606"/>
          <ac:spMkLst>
            <pc:docMk/>
            <pc:sldMk cId="0" sldId="268"/>
            <ac:spMk id="216" creationId="{79A6DB05-9FB5-4B07-8675-74C23D4FD89D}"/>
          </ac:spMkLst>
        </pc:spChg>
        <pc:spChg chg="add">
          <ac:chgData name="Hucey, Chad" userId="8180c6a6-544a-4b4c-9960-c3ac59614e25" providerId="ADAL" clId="{F524D219-1AAC-495E-BE6B-4BDB996FCD84}" dt="2023-11-25T21:30:40.149" v="84" actId="26606"/>
          <ac:spMkLst>
            <pc:docMk/>
            <pc:sldMk cId="0" sldId="268"/>
            <ac:spMk id="218" creationId="{0B9EE3F3-89B7-43C3-8651-C4C96830993D}"/>
          </ac:spMkLst>
        </pc:spChg>
        <pc:spChg chg="add">
          <ac:chgData name="Hucey, Chad" userId="8180c6a6-544a-4b4c-9960-c3ac59614e25" providerId="ADAL" clId="{F524D219-1AAC-495E-BE6B-4BDB996FCD84}" dt="2023-11-25T21:30:40.149" v="84" actId="26606"/>
          <ac:spMkLst>
            <pc:docMk/>
            <pc:sldMk cId="0" sldId="268"/>
            <ac:spMk id="220" creationId="{33AE4636-AEEC-45D6-84D4-7AC2DA48ECF8}"/>
          </ac:spMkLst>
        </pc:spChg>
        <pc:spChg chg="add">
          <ac:chgData name="Hucey, Chad" userId="8180c6a6-544a-4b4c-9960-c3ac59614e25" providerId="ADAL" clId="{F524D219-1AAC-495E-BE6B-4BDB996FCD84}" dt="2023-11-25T21:30:40.149" v="84" actId="26606"/>
          <ac:spMkLst>
            <pc:docMk/>
            <pc:sldMk cId="0" sldId="268"/>
            <ac:spMk id="222" creationId="{8D9CE0F4-2EB2-4F1F-8AAC-DB3571D9FE10}"/>
          </ac:spMkLst>
        </pc:spChg>
        <pc:picChg chg="del">
          <ac:chgData name="Hucey, Chad" userId="8180c6a6-544a-4b4c-9960-c3ac59614e25" providerId="ADAL" clId="{F524D219-1AAC-495E-BE6B-4BDB996FCD84}" dt="2023-11-25T21:28:14.538" v="23" actId="21"/>
          <ac:picMkLst>
            <pc:docMk/>
            <pc:sldMk cId="0" sldId="268"/>
            <ac:picMk id="165" creationId="{00000000-0000-0000-0000-000000000000}"/>
          </ac:picMkLst>
        </pc:picChg>
        <pc:picChg chg="del">
          <ac:chgData name="Hucey, Chad" userId="8180c6a6-544a-4b4c-9960-c3ac59614e25" providerId="ADAL" clId="{F524D219-1AAC-495E-BE6B-4BDB996FCD84}" dt="2023-11-25T21:28:14.538" v="23" actId="21"/>
          <ac:picMkLst>
            <pc:docMk/>
            <pc:sldMk cId="0" sldId="268"/>
            <ac:picMk id="166" creationId="{00000000-0000-0000-0000-000000000000}"/>
          </ac:picMkLst>
        </pc:picChg>
        <pc:picChg chg="del">
          <ac:chgData name="Hucey, Chad" userId="8180c6a6-544a-4b4c-9960-c3ac59614e25" providerId="ADAL" clId="{F524D219-1AAC-495E-BE6B-4BDB996FCD84}" dt="2023-11-25T21:28:14.538" v="23" actId="21"/>
          <ac:picMkLst>
            <pc:docMk/>
            <pc:sldMk cId="0" sldId="268"/>
            <ac:picMk id="167" creationId="{00000000-0000-0000-0000-000000000000}"/>
          </ac:picMkLst>
        </pc:picChg>
        <pc:picChg chg="add mod">
          <ac:chgData name="Hucey, Chad" userId="8180c6a6-544a-4b4c-9960-c3ac59614e25" providerId="ADAL" clId="{F524D219-1AAC-495E-BE6B-4BDB996FCD84}" dt="2023-11-25T21:30:40.149" v="84" actId="26606"/>
          <ac:picMkLst>
            <pc:docMk/>
            <pc:sldMk cId="0" sldId="268"/>
            <ac:picMk id="192" creationId="{59D71F1E-E7D6-6A15-3A8F-F8917CB8C9DE}"/>
          </ac:picMkLst>
        </pc:picChg>
      </pc:sldChg>
      <pc:sldChg chg="addSp delSp modSp new mod setBg">
        <pc:chgData name="Hucey, Chad" userId="8180c6a6-544a-4b4c-9960-c3ac59614e25" providerId="ADAL" clId="{F524D219-1AAC-495E-BE6B-4BDB996FCD84}" dt="2023-11-25T21:59:20.637" v="410" actId="1076"/>
        <pc:sldMkLst>
          <pc:docMk/>
          <pc:sldMk cId="1223203491" sldId="271"/>
        </pc:sldMkLst>
        <pc:spChg chg="mod">
          <ac:chgData name="Hucey, Chad" userId="8180c6a6-544a-4b4c-9960-c3ac59614e25" providerId="ADAL" clId="{F524D219-1AAC-495E-BE6B-4BDB996FCD84}" dt="2023-11-25T21:32:56.131" v="150" actId="26606"/>
          <ac:spMkLst>
            <pc:docMk/>
            <pc:sldMk cId="1223203491" sldId="271"/>
            <ac:spMk id="2" creationId="{4C2A6D35-051C-5BD5-30CA-886C51F04B66}"/>
          </ac:spMkLst>
        </pc:spChg>
        <pc:spChg chg="mod">
          <ac:chgData name="Hucey, Chad" userId="8180c6a6-544a-4b4c-9960-c3ac59614e25" providerId="ADAL" clId="{F524D219-1AAC-495E-BE6B-4BDB996FCD84}" dt="2023-11-25T21:42:49.413" v="331" actId="313"/>
          <ac:spMkLst>
            <pc:docMk/>
            <pc:sldMk cId="1223203491" sldId="271"/>
            <ac:spMk id="3" creationId="{BEBADC35-A9A4-F0CF-AE22-038B0F746973}"/>
          </ac:spMkLst>
        </pc:spChg>
        <pc:spChg chg="add del mod">
          <ac:chgData name="Hucey, Chad" userId="8180c6a6-544a-4b4c-9960-c3ac59614e25" providerId="ADAL" clId="{F524D219-1AAC-495E-BE6B-4BDB996FCD84}" dt="2023-11-25T21:28:30.318" v="27"/>
          <ac:spMkLst>
            <pc:docMk/>
            <pc:sldMk cId="1223203491" sldId="271"/>
            <ac:spMk id="7" creationId="{3F3F0400-2F2C-D51A-8D89-D67551F617D0}"/>
          </ac:spMkLst>
        </pc:spChg>
        <pc:spChg chg="add del mod">
          <ac:chgData name="Hucey, Chad" userId="8180c6a6-544a-4b4c-9960-c3ac59614e25" providerId="ADAL" clId="{F524D219-1AAC-495E-BE6B-4BDB996FCD84}" dt="2023-11-25T21:28:30.318" v="27"/>
          <ac:spMkLst>
            <pc:docMk/>
            <pc:sldMk cId="1223203491" sldId="271"/>
            <ac:spMk id="8" creationId="{DC7B517A-DB08-264B-0D6A-468ED7C80B74}"/>
          </ac:spMkLst>
        </pc:spChg>
        <pc:spChg chg="add del mod">
          <ac:chgData name="Hucey, Chad" userId="8180c6a6-544a-4b4c-9960-c3ac59614e25" providerId="ADAL" clId="{F524D219-1AAC-495E-BE6B-4BDB996FCD84}" dt="2023-11-25T21:32:23.661" v="145"/>
          <ac:spMkLst>
            <pc:docMk/>
            <pc:sldMk cId="1223203491" sldId="271"/>
            <ac:spMk id="11" creationId="{0CA75841-3F42-0A5D-83AA-425F963DA536}"/>
          </ac:spMkLst>
        </pc:spChg>
        <pc:spChg chg="add del mod">
          <ac:chgData name="Hucey, Chad" userId="8180c6a6-544a-4b4c-9960-c3ac59614e25" providerId="ADAL" clId="{F524D219-1AAC-495E-BE6B-4BDB996FCD84}" dt="2023-11-25T21:32:23.661" v="145"/>
          <ac:spMkLst>
            <pc:docMk/>
            <pc:sldMk cId="1223203491" sldId="271"/>
            <ac:spMk id="12" creationId="{3763B29D-3658-BE31-D7B6-CC52C86FC15D}"/>
          </ac:spMkLst>
        </pc:spChg>
        <pc:spChg chg="add mod">
          <ac:chgData name="Hucey, Chad" userId="8180c6a6-544a-4b4c-9960-c3ac59614e25" providerId="ADAL" clId="{F524D219-1AAC-495E-BE6B-4BDB996FCD84}" dt="2023-11-25T21:43:40.364" v="333" actId="20577"/>
          <ac:spMkLst>
            <pc:docMk/>
            <pc:sldMk cId="1223203491" sldId="271"/>
            <ac:spMk id="15" creationId="{92500821-BBD6-C2F9-50C9-A41C4DC36A43}"/>
          </ac:spMkLst>
        </pc:spChg>
        <pc:spChg chg="add">
          <ac:chgData name="Hucey, Chad" userId="8180c6a6-544a-4b4c-9960-c3ac59614e25" providerId="ADAL" clId="{F524D219-1AAC-495E-BE6B-4BDB996FCD84}" dt="2023-11-25T21:32:56.131" v="150" actId="26606"/>
          <ac:spMkLst>
            <pc:docMk/>
            <pc:sldMk cId="1223203491" sldId="271"/>
            <ac:spMk id="18" creationId="{2D6FBB9D-1CAA-4D05-AB33-BABDFE17B843}"/>
          </ac:spMkLst>
        </pc:spChg>
        <pc:spChg chg="add">
          <ac:chgData name="Hucey, Chad" userId="8180c6a6-544a-4b4c-9960-c3ac59614e25" providerId="ADAL" clId="{F524D219-1AAC-495E-BE6B-4BDB996FCD84}" dt="2023-11-25T21:32:56.131" v="150" actId="26606"/>
          <ac:spMkLst>
            <pc:docMk/>
            <pc:sldMk cId="1223203491" sldId="271"/>
            <ac:spMk id="20" creationId="{04727B71-B4B6-4823-80A1-68C40B475118}"/>
          </ac:spMkLst>
        </pc:spChg>
        <pc:spChg chg="add">
          <ac:chgData name="Hucey, Chad" userId="8180c6a6-544a-4b4c-9960-c3ac59614e25" providerId="ADAL" clId="{F524D219-1AAC-495E-BE6B-4BDB996FCD84}" dt="2023-11-25T21:32:56.131" v="150" actId="26606"/>
          <ac:spMkLst>
            <pc:docMk/>
            <pc:sldMk cId="1223203491" sldId="271"/>
            <ac:spMk id="22" creationId="{79A6DB05-9FB5-4B07-8675-74C23D4FD89D}"/>
          </ac:spMkLst>
        </pc:spChg>
        <pc:spChg chg="add">
          <ac:chgData name="Hucey, Chad" userId="8180c6a6-544a-4b4c-9960-c3ac59614e25" providerId="ADAL" clId="{F524D219-1AAC-495E-BE6B-4BDB996FCD84}" dt="2023-11-25T21:32:56.131" v="150" actId="26606"/>
          <ac:spMkLst>
            <pc:docMk/>
            <pc:sldMk cId="1223203491" sldId="271"/>
            <ac:spMk id="24" creationId="{1ECAB1E8-8195-4748-BE71-FF806D86892E}"/>
          </ac:spMkLst>
        </pc:spChg>
        <pc:spChg chg="add">
          <ac:chgData name="Hucey, Chad" userId="8180c6a6-544a-4b4c-9960-c3ac59614e25" providerId="ADAL" clId="{F524D219-1AAC-495E-BE6B-4BDB996FCD84}" dt="2023-11-25T21:32:56.131" v="150" actId="26606"/>
          <ac:spMkLst>
            <pc:docMk/>
            <pc:sldMk cId="1223203491" sldId="271"/>
            <ac:spMk id="26" creationId="{57F6BDD4-E066-4008-8011-6CC31AEB4556}"/>
          </ac:spMkLst>
        </pc:spChg>
        <pc:spChg chg="add">
          <ac:chgData name="Hucey, Chad" userId="8180c6a6-544a-4b4c-9960-c3ac59614e25" providerId="ADAL" clId="{F524D219-1AAC-495E-BE6B-4BDB996FCD84}" dt="2023-11-25T21:32:56.131" v="150" actId="26606"/>
          <ac:spMkLst>
            <pc:docMk/>
            <pc:sldMk cId="1223203491" sldId="271"/>
            <ac:spMk id="28" creationId="{2711A8FB-68FC-45FC-B01E-38F809E2D439}"/>
          </ac:spMkLst>
        </pc:spChg>
        <pc:spChg chg="add">
          <ac:chgData name="Hucey, Chad" userId="8180c6a6-544a-4b4c-9960-c3ac59614e25" providerId="ADAL" clId="{F524D219-1AAC-495E-BE6B-4BDB996FCD84}" dt="2023-11-25T21:32:56.131" v="150" actId="26606"/>
          <ac:spMkLst>
            <pc:docMk/>
            <pc:sldMk cId="1223203491" sldId="271"/>
            <ac:spMk id="30" creationId="{2A865FE3-5FC9-4049-87CF-30019C46C0F5}"/>
          </ac:spMkLst>
        </pc:spChg>
        <pc:picChg chg="add del mod">
          <ac:chgData name="Hucey, Chad" userId="8180c6a6-544a-4b4c-9960-c3ac59614e25" providerId="ADAL" clId="{F524D219-1AAC-495E-BE6B-4BDB996FCD84}" dt="2023-11-25T21:28:30.318" v="27"/>
          <ac:picMkLst>
            <pc:docMk/>
            <pc:sldMk cId="1223203491" sldId="271"/>
            <ac:picMk id="4" creationId="{0417BBA1-E349-9BA0-0E8C-3CD2A6A9311F}"/>
          </ac:picMkLst>
        </pc:picChg>
        <pc:picChg chg="add del mod">
          <ac:chgData name="Hucey, Chad" userId="8180c6a6-544a-4b4c-9960-c3ac59614e25" providerId="ADAL" clId="{F524D219-1AAC-495E-BE6B-4BDB996FCD84}" dt="2023-11-25T21:28:30.318" v="27"/>
          <ac:picMkLst>
            <pc:docMk/>
            <pc:sldMk cId="1223203491" sldId="271"/>
            <ac:picMk id="5" creationId="{5C4C10E5-4075-2B68-B38A-61DB0D603FCD}"/>
          </ac:picMkLst>
        </pc:picChg>
        <pc:picChg chg="add del mod">
          <ac:chgData name="Hucey, Chad" userId="8180c6a6-544a-4b4c-9960-c3ac59614e25" providerId="ADAL" clId="{F524D219-1AAC-495E-BE6B-4BDB996FCD84}" dt="2023-11-25T21:28:30.318" v="27"/>
          <ac:picMkLst>
            <pc:docMk/>
            <pc:sldMk cId="1223203491" sldId="271"/>
            <ac:picMk id="6" creationId="{76DFA809-1756-20DC-B57F-B769EF867E72}"/>
          </ac:picMkLst>
        </pc:picChg>
        <pc:picChg chg="add del mod">
          <ac:chgData name="Hucey, Chad" userId="8180c6a6-544a-4b4c-9960-c3ac59614e25" providerId="ADAL" clId="{F524D219-1AAC-495E-BE6B-4BDB996FCD84}" dt="2023-11-25T21:32:23.661" v="145"/>
          <ac:picMkLst>
            <pc:docMk/>
            <pc:sldMk cId="1223203491" sldId="271"/>
            <ac:picMk id="9" creationId="{ED7F1BAF-FD2A-D4B2-76F5-B6A3F54DCDA6}"/>
          </ac:picMkLst>
        </pc:picChg>
        <pc:picChg chg="add del mod">
          <ac:chgData name="Hucey, Chad" userId="8180c6a6-544a-4b4c-9960-c3ac59614e25" providerId="ADAL" clId="{F524D219-1AAC-495E-BE6B-4BDB996FCD84}" dt="2023-11-25T21:32:23.661" v="145"/>
          <ac:picMkLst>
            <pc:docMk/>
            <pc:sldMk cId="1223203491" sldId="271"/>
            <ac:picMk id="10" creationId="{6E0FD4DF-46FD-85FA-4677-5EE47F9B48D8}"/>
          </ac:picMkLst>
        </pc:picChg>
        <pc:picChg chg="add mod">
          <ac:chgData name="Hucey, Chad" userId="8180c6a6-544a-4b4c-9960-c3ac59614e25" providerId="ADAL" clId="{F524D219-1AAC-495E-BE6B-4BDB996FCD84}" dt="2023-11-25T21:59:20.637" v="410" actId="1076"/>
          <ac:picMkLst>
            <pc:docMk/>
            <pc:sldMk cId="1223203491" sldId="271"/>
            <ac:picMk id="13" creationId="{01F3666E-CFA9-186B-0A00-A2626FDC0D6D}"/>
          </ac:picMkLst>
        </pc:picChg>
      </pc:sldChg>
      <pc:sldChg chg="addSp delSp modSp new mod setBg">
        <pc:chgData name="Hucey, Chad" userId="8180c6a6-544a-4b4c-9960-c3ac59614e25" providerId="ADAL" clId="{F524D219-1AAC-495E-BE6B-4BDB996FCD84}" dt="2023-11-25T22:01:58.811" v="472" actId="20577"/>
        <pc:sldMkLst>
          <pc:docMk/>
          <pc:sldMk cId="4150054394" sldId="272"/>
        </pc:sldMkLst>
        <pc:spChg chg="mod">
          <ac:chgData name="Hucey, Chad" userId="8180c6a6-544a-4b4c-9960-c3ac59614e25" providerId="ADAL" clId="{F524D219-1AAC-495E-BE6B-4BDB996FCD84}" dt="2023-11-25T21:56:56.580" v="378" actId="26606"/>
          <ac:spMkLst>
            <pc:docMk/>
            <pc:sldMk cId="4150054394" sldId="272"/>
            <ac:spMk id="2" creationId="{03D47C74-DBA6-B215-3185-8ED48153BFCE}"/>
          </ac:spMkLst>
        </pc:spChg>
        <pc:spChg chg="add del mod ord">
          <ac:chgData name="Hucey, Chad" userId="8180c6a6-544a-4b4c-9960-c3ac59614e25" providerId="ADAL" clId="{F524D219-1AAC-495E-BE6B-4BDB996FCD84}" dt="2023-11-25T22:01:58.811" v="472" actId="20577"/>
          <ac:spMkLst>
            <pc:docMk/>
            <pc:sldMk cId="4150054394" sldId="272"/>
            <ac:spMk id="3" creationId="{2AA5CEB7-7B83-3145-550A-B8F9D131010C}"/>
          </ac:spMkLst>
        </pc:spChg>
        <pc:spChg chg="add del mod">
          <ac:chgData name="Hucey, Chad" userId="8180c6a6-544a-4b4c-9960-c3ac59614e25" providerId="ADAL" clId="{F524D219-1AAC-495E-BE6B-4BDB996FCD84}" dt="2023-11-25T21:55:14.398" v="365"/>
          <ac:spMkLst>
            <pc:docMk/>
            <pc:sldMk cId="4150054394" sldId="272"/>
            <ac:spMk id="6" creationId="{06FC43FC-3B41-1439-76E6-6E91CB899B9C}"/>
          </ac:spMkLst>
        </pc:spChg>
        <pc:spChg chg="add del mod">
          <ac:chgData name="Hucey, Chad" userId="8180c6a6-544a-4b4c-9960-c3ac59614e25" providerId="ADAL" clId="{F524D219-1AAC-495E-BE6B-4BDB996FCD84}" dt="2023-11-25T21:55:14.398" v="365"/>
          <ac:spMkLst>
            <pc:docMk/>
            <pc:sldMk cId="4150054394" sldId="272"/>
            <ac:spMk id="7" creationId="{D39BE75B-B60D-DBA1-DAFD-2427E097B48A}"/>
          </ac:spMkLst>
        </pc:spChg>
        <pc:spChg chg="add del mod">
          <ac:chgData name="Hucey, Chad" userId="8180c6a6-544a-4b4c-9960-c3ac59614e25" providerId="ADAL" clId="{F524D219-1AAC-495E-BE6B-4BDB996FCD84}" dt="2023-11-25T21:55:28.355" v="368"/>
          <ac:spMkLst>
            <pc:docMk/>
            <pc:sldMk cId="4150054394" sldId="272"/>
            <ac:spMk id="10" creationId="{416CAB01-6185-9ABE-B131-CB56B96D95CA}"/>
          </ac:spMkLst>
        </pc:spChg>
        <pc:spChg chg="add del mod">
          <ac:chgData name="Hucey, Chad" userId="8180c6a6-544a-4b4c-9960-c3ac59614e25" providerId="ADAL" clId="{F524D219-1AAC-495E-BE6B-4BDB996FCD84}" dt="2023-11-25T21:55:28.355" v="368"/>
          <ac:spMkLst>
            <pc:docMk/>
            <pc:sldMk cId="4150054394" sldId="272"/>
            <ac:spMk id="11" creationId="{41DD59DA-DEF2-7AD2-A89D-A9D1D568F8E8}"/>
          </ac:spMkLst>
        </pc:spChg>
        <pc:spChg chg="add mod">
          <ac:chgData name="Hucey, Chad" userId="8180c6a6-544a-4b4c-9960-c3ac59614e25" providerId="ADAL" clId="{F524D219-1AAC-495E-BE6B-4BDB996FCD84}" dt="2023-11-25T21:58:03.172" v="386" actId="207"/>
          <ac:spMkLst>
            <pc:docMk/>
            <pc:sldMk cId="4150054394" sldId="272"/>
            <ac:spMk id="14" creationId="{CD2942A4-7AC2-708C-37C8-529E14E85521}"/>
          </ac:spMkLst>
        </pc:spChg>
        <pc:spChg chg="add mod">
          <ac:chgData name="Hucey, Chad" userId="8180c6a6-544a-4b4c-9960-c3ac59614e25" providerId="ADAL" clId="{F524D219-1AAC-495E-BE6B-4BDB996FCD84}" dt="2023-11-25T21:58:11.515" v="387" actId="207"/>
          <ac:spMkLst>
            <pc:docMk/>
            <pc:sldMk cId="4150054394" sldId="272"/>
            <ac:spMk id="15" creationId="{D00A1CEB-3F37-1A26-3B6A-4F45C1DA88F2}"/>
          </ac:spMkLst>
        </pc:spChg>
        <pc:spChg chg="add del">
          <ac:chgData name="Hucey, Chad" userId="8180c6a6-544a-4b4c-9960-c3ac59614e25" providerId="ADAL" clId="{F524D219-1AAC-495E-BE6B-4BDB996FCD84}" dt="2023-11-25T21:56:56.580" v="378" actId="26606"/>
          <ac:spMkLst>
            <pc:docMk/>
            <pc:sldMk cId="4150054394" sldId="272"/>
            <ac:spMk id="18" creationId="{2D6FBB9D-1CAA-4D05-AB33-BABDFE17B843}"/>
          </ac:spMkLst>
        </pc:spChg>
        <pc:spChg chg="add del">
          <ac:chgData name="Hucey, Chad" userId="8180c6a6-544a-4b4c-9960-c3ac59614e25" providerId="ADAL" clId="{F524D219-1AAC-495E-BE6B-4BDB996FCD84}" dt="2023-11-25T21:56:56.580" v="378" actId="26606"/>
          <ac:spMkLst>
            <pc:docMk/>
            <pc:sldMk cId="4150054394" sldId="272"/>
            <ac:spMk id="20" creationId="{04727B71-B4B6-4823-80A1-68C40B475118}"/>
          </ac:spMkLst>
        </pc:spChg>
        <pc:spChg chg="add del">
          <ac:chgData name="Hucey, Chad" userId="8180c6a6-544a-4b4c-9960-c3ac59614e25" providerId="ADAL" clId="{F524D219-1AAC-495E-BE6B-4BDB996FCD84}" dt="2023-11-25T21:56:56.580" v="378" actId="26606"/>
          <ac:spMkLst>
            <pc:docMk/>
            <pc:sldMk cId="4150054394" sldId="272"/>
            <ac:spMk id="22" creationId="{79A6DB05-9FB5-4B07-8675-74C23D4FD89D}"/>
          </ac:spMkLst>
        </pc:spChg>
        <pc:spChg chg="add del">
          <ac:chgData name="Hucey, Chad" userId="8180c6a6-544a-4b4c-9960-c3ac59614e25" providerId="ADAL" clId="{F524D219-1AAC-495E-BE6B-4BDB996FCD84}" dt="2023-11-25T21:56:56.580" v="378" actId="26606"/>
          <ac:spMkLst>
            <pc:docMk/>
            <pc:sldMk cId="4150054394" sldId="272"/>
            <ac:spMk id="24" creationId="{8F7AFB9A-7364-478C-B48B-8523CDD9AE8D}"/>
          </ac:spMkLst>
        </pc:spChg>
        <pc:spChg chg="add del">
          <ac:chgData name="Hucey, Chad" userId="8180c6a6-544a-4b4c-9960-c3ac59614e25" providerId="ADAL" clId="{F524D219-1AAC-495E-BE6B-4BDB996FCD84}" dt="2023-11-25T21:56:56.580" v="378" actId="26606"/>
          <ac:spMkLst>
            <pc:docMk/>
            <pc:sldMk cId="4150054394" sldId="272"/>
            <ac:spMk id="26" creationId="{36678033-86B6-40E6-BE90-78D8ED4E3A31}"/>
          </ac:spMkLst>
        </pc:spChg>
        <pc:spChg chg="add del">
          <ac:chgData name="Hucey, Chad" userId="8180c6a6-544a-4b4c-9960-c3ac59614e25" providerId="ADAL" clId="{F524D219-1AAC-495E-BE6B-4BDB996FCD84}" dt="2023-11-25T21:56:56.580" v="378" actId="26606"/>
          <ac:spMkLst>
            <pc:docMk/>
            <pc:sldMk cId="4150054394" sldId="272"/>
            <ac:spMk id="28" creationId="{D2542E1A-076E-4A34-BB67-2BF961754E0C}"/>
          </ac:spMkLst>
        </pc:spChg>
        <pc:spChg chg="add del">
          <ac:chgData name="Hucey, Chad" userId="8180c6a6-544a-4b4c-9960-c3ac59614e25" providerId="ADAL" clId="{F524D219-1AAC-495E-BE6B-4BDB996FCD84}" dt="2023-11-25T21:56:56.580" v="378" actId="26606"/>
          <ac:spMkLst>
            <pc:docMk/>
            <pc:sldMk cId="4150054394" sldId="272"/>
            <ac:spMk id="30" creationId="{75C56826-D4E5-42ED-8529-079651CB3005}"/>
          </ac:spMkLst>
        </pc:spChg>
        <pc:spChg chg="add del">
          <ac:chgData name="Hucey, Chad" userId="8180c6a6-544a-4b4c-9960-c3ac59614e25" providerId="ADAL" clId="{F524D219-1AAC-495E-BE6B-4BDB996FCD84}" dt="2023-11-25T21:56:56.580" v="378" actId="26606"/>
          <ac:spMkLst>
            <pc:docMk/>
            <pc:sldMk cId="4150054394" sldId="272"/>
            <ac:spMk id="32" creationId="{82095FCE-EF05-4443-B97A-85DEE3A5CA17}"/>
          </ac:spMkLst>
        </pc:spChg>
        <pc:spChg chg="add">
          <ac:chgData name="Hucey, Chad" userId="8180c6a6-544a-4b4c-9960-c3ac59614e25" providerId="ADAL" clId="{F524D219-1AAC-495E-BE6B-4BDB996FCD84}" dt="2023-11-25T21:56:56.580" v="378" actId="26606"/>
          <ac:spMkLst>
            <pc:docMk/>
            <pc:sldMk cId="4150054394" sldId="272"/>
            <ac:spMk id="37" creationId="{2D6FBB9D-1CAA-4D05-AB33-BABDFE17B843}"/>
          </ac:spMkLst>
        </pc:spChg>
        <pc:spChg chg="add">
          <ac:chgData name="Hucey, Chad" userId="8180c6a6-544a-4b4c-9960-c3ac59614e25" providerId="ADAL" clId="{F524D219-1AAC-495E-BE6B-4BDB996FCD84}" dt="2023-11-25T21:56:56.580" v="378" actId="26606"/>
          <ac:spMkLst>
            <pc:docMk/>
            <pc:sldMk cId="4150054394" sldId="272"/>
            <ac:spMk id="39" creationId="{04727B71-B4B6-4823-80A1-68C40B475118}"/>
          </ac:spMkLst>
        </pc:spChg>
        <pc:spChg chg="add">
          <ac:chgData name="Hucey, Chad" userId="8180c6a6-544a-4b4c-9960-c3ac59614e25" providerId="ADAL" clId="{F524D219-1AAC-495E-BE6B-4BDB996FCD84}" dt="2023-11-25T21:56:56.580" v="378" actId="26606"/>
          <ac:spMkLst>
            <pc:docMk/>
            <pc:sldMk cId="4150054394" sldId="272"/>
            <ac:spMk id="41" creationId="{79A6DB05-9FB5-4B07-8675-74C23D4FD89D}"/>
          </ac:spMkLst>
        </pc:spChg>
        <pc:spChg chg="add">
          <ac:chgData name="Hucey, Chad" userId="8180c6a6-544a-4b4c-9960-c3ac59614e25" providerId="ADAL" clId="{F524D219-1AAC-495E-BE6B-4BDB996FCD84}" dt="2023-11-25T21:56:56.580" v="378" actId="26606"/>
          <ac:spMkLst>
            <pc:docMk/>
            <pc:sldMk cId="4150054394" sldId="272"/>
            <ac:spMk id="43" creationId="{6D24BC9E-AC6A-42EE-AFD8-B290720B841F}"/>
          </ac:spMkLst>
        </pc:spChg>
        <pc:spChg chg="add">
          <ac:chgData name="Hucey, Chad" userId="8180c6a6-544a-4b4c-9960-c3ac59614e25" providerId="ADAL" clId="{F524D219-1AAC-495E-BE6B-4BDB996FCD84}" dt="2023-11-25T21:56:56.580" v="378" actId="26606"/>
          <ac:spMkLst>
            <pc:docMk/>
            <pc:sldMk cId="4150054394" sldId="272"/>
            <ac:spMk id="45" creationId="{0990C621-3B8B-4820-8328-D47EF7CE823C}"/>
          </ac:spMkLst>
        </pc:spChg>
        <pc:spChg chg="add">
          <ac:chgData name="Hucey, Chad" userId="8180c6a6-544a-4b4c-9960-c3ac59614e25" providerId="ADAL" clId="{F524D219-1AAC-495E-BE6B-4BDB996FCD84}" dt="2023-11-25T21:56:56.580" v="378" actId="26606"/>
          <ac:spMkLst>
            <pc:docMk/>
            <pc:sldMk cId="4150054394" sldId="272"/>
            <ac:spMk id="47" creationId="{C1A2385B-1D2A-4E17-84FA-6CB7F0AAE473}"/>
          </ac:spMkLst>
        </pc:spChg>
        <pc:spChg chg="add">
          <ac:chgData name="Hucey, Chad" userId="8180c6a6-544a-4b4c-9960-c3ac59614e25" providerId="ADAL" clId="{F524D219-1AAC-495E-BE6B-4BDB996FCD84}" dt="2023-11-25T21:56:56.580" v="378" actId="26606"/>
          <ac:spMkLst>
            <pc:docMk/>
            <pc:sldMk cId="4150054394" sldId="272"/>
            <ac:spMk id="49" creationId="{5E791F2F-79DB-4CC0-9FA1-001E3E91E8B7}"/>
          </ac:spMkLst>
        </pc:spChg>
        <pc:picChg chg="add del mod">
          <ac:chgData name="Hucey, Chad" userId="8180c6a6-544a-4b4c-9960-c3ac59614e25" providerId="ADAL" clId="{F524D219-1AAC-495E-BE6B-4BDB996FCD84}" dt="2023-11-25T21:55:14.398" v="365"/>
          <ac:picMkLst>
            <pc:docMk/>
            <pc:sldMk cId="4150054394" sldId="272"/>
            <ac:picMk id="4" creationId="{58DA50CF-3902-C4BE-4B20-6B6DBF6F594A}"/>
          </ac:picMkLst>
        </pc:picChg>
        <pc:picChg chg="add del mod">
          <ac:chgData name="Hucey, Chad" userId="8180c6a6-544a-4b4c-9960-c3ac59614e25" providerId="ADAL" clId="{F524D219-1AAC-495E-BE6B-4BDB996FCD84}" dt="2023-11-25T21:55:14.398" v="365"/>
          <ac:picMkLst>
            <pc:docMk/>
            <pc:sldMk cId="4150054394" sldId="272"/>
            <ac:picMk id="5" creationId="{EA54841F-0F1D-88CD-F684-F21210117F5A}"/>
          </ac:picMkLst>
        </pc:picChg>
        <pc:picChg chg="add del mod">
          <ac:chgData name="Hucey, Chad" userId="8180c6a6-544a-4b4c-9960-c3ac59614e25" providerId="ADAL" clId="{F524D219-1AAC-495E-BE6B-4BDB996FCD84}" dt="2023-11-25T21:55:28.355" v="368"/>
          <ac:picMkLst>
            <pc:docMk/>
            <pc:sldMk cId="4150054394" sldId="272"/>
            <ac:picMk id="8" creationId="{A263140A-AE80-0D22-9748-52B98AF9A06B}"/>
          </ac:picMkLst>
        </pc:picChg>
        <pc:picChg chg="add del mod">
          <ac:chgData name="Hucey, Chad" userId="8180c6a6-544a-4b4c-9960-c3ac59614e25" providerId="ADAL" clId="{F524D219-1AAC-495E-BE6B-4BDB996FCD84}" dt="2023-11-25T21:55:28.355" v="368"/>
          <ac:picMkLst>
            <pc:docMk/>
            <pc:sldMk cId="4150054394" sldId="272"/>
            <ac:picMk id="9" creationId="{DC24B410-5078-9FB8-022A-DDBF90E6CBFA}"/>
          </ac:picMkLst>
        </pc:picChg>
        <pc:picChg chg="add mod ord">
          <ac:chgData name="Hucey, Chad" userId="8180c6a6-544a-4b4c-9960-c3ac59614e25" providerId="ADAL" clId="{F524D219-1AAC-495E-BE6B-4BDB996FCD84}" dt="2023-11-25T21:57:22.532" v="380" actId="1076"/>
          <ac:picMkLst>
            <pc:docMk/>
            <pc:sldMk cId="4150054394" sldId="272"/>
            <ac:picMk id="12" creationId="{70E8D929-5786-1CD6-87FB-19CB65075FA6}"/>
          </ac:picMkLst>
        </pc:picChg>
        <pc:picChg chg="add mod">
          <ac:chgData name="Hucey, Chad" userId="8180c6a6-544a-4b4c-9960-c3ac59614e25" providerId="ADAL" clId="{F524D219-1AAC-495E-BE6B-4BDB996FCD84}" dt="2023-11-25T21:57:51.607" v="384" actId="1076"/>
          <ac:picMkLst>
            <pc:docMk/>
            <pc:sldMk cId="4150054394" sldId="272"/>
            <ac:picMk id="13" creationId="{B150611E-27B5-628F-1235-E4AAE54B458F}"/>
          </ac:picMkLst>
        </pc:picChg>
      </pc:sldChg>
      <pc:sldChg chg="addSp delSp modSp new mod">
        <pc:chgData name="Hucey, Chad" userId="8180c6a6-544a-4b4c-9960-c3ac59614e25" providerId="ADAL" clId="{F524D219-1AAC-495E-BE6B-4BDB996FCD84}" dt="2023-11-25T22:44:24.708" v="890" actId="1076"/>
        <pc:sldMkLst>
          <pc:docMk/>
          <pc:sldMk cId="1753828836" sldId="273"/>
        </pc:sldMkLst>
        <pc:spChg chg="mod">
          <ac:chgData name="Hucey, Chad" userId="8180c6a6-544a-4b4c-9960-c3ac59614e25" providerId="ADAL" clId="{F524D219-1AAC-495E-BE6B-4BDB996FCD84}" dt="2023-11-25T22:04:57.522" v="481" actId="20577"/>
          <ac:spMkLst>
            <pc:docMk/>
            <pc:sldMk cId="1753828836" sldId="273"/>
            <ac:spMk id="2" creationId="{1109E347-0AE0-3821-CC66-DA38100EDA00}"/>
          </ac:spMkLst>
        </pc:spChg>
        <pc:spChg chg="del mod">
          <ac:chgData name="Hucey, Chad" userId="8180c6a6-544a-4b4c-9960-c3ac59614e25" providerId="ADAL" clId="{F524D219-1AAC-495E-BE6B-4BDB996FCD84}" dt="2023-11-25T22:06:51.942" v="485" actId="478"/>
          <ac:spMkLst>
            <pc:docMk/>
            <pc:sldMk cId="1753828836" sldId="273"/>
            <ac:spMk id="3" creationId="{5929F658-4FD6-310C-22BB-780585CA27B6}"/>
          </ac:spMkLst>
        </pc:spChg>
        <pc:spChg chg="add del mod">
          <ac:chgData name="Hucey, Chad" userId="8180c6a6-544a-4b4c-9960-c3ac59614e25" providerId="ADAL" clId="{F524D219-1AAC-495E-BE6B-4BDB996FCD84}" dt="2023-11-25T22:07:32.962" v="499" actId="478"/>
          <ac:spMkLst>
            <pc:docMk/>
            <pc:sldMk cId="1753828836" sldId="273"/>
            <ac:spMk id="4" creationId="{64F9477A-5B9A-3122-9651-4028D8BEFA56}"/>
          </ac:spMkLst>
        </pc:spChg>
        <pc:spChg chg="add mod">
          <ac:chgData name="Hucey, Chad" userId="8180c6a6-544a-4b4c-9960-c3ac59614e25" providerId="ADAL" clId="{F524D219-1AAC-495E-BE6B-4BDB996FCD84}" dt="2023-11-25T22:19:17.623" v="628" actId="20577"/>
          <ac:spMkLst>
            <pc:docMk/>
            <pc:sldMk cId="1753828836" sldId="273"/>
            <ac:spMk id="7" creationId="{0A7A1474-699F-5679-A266-47E47DA96206}"/>
          </ac:spMkLst>
        </pc:spChg>
        <pc:spChg chg="add del">
          <ac:chgData name="Hucey, Chad" userId="8180c6a6-544a-4b4c-9960-c3ac59614e25" providerId="ADAL" clId="{F524D219-1AAC-495E-BE6B-4BDB996FCD84}" dt="2023-11-25T22:13:50.646" v="541" actId="11529"/>
          <ac:spMkLst>
            <pc:docMk/>
            <pc:sldMk cId="1753828836" sldId="273"/>
            <ac:spMk id="8" creationId="{98791DED-D531-A29D-9A11-77A061D8E520}"/>
          </ac:spMkLst>
        </pc:spChg>
        <pc:spChg chg="add mod">
          <ac:chgData name="Hucey, Chad" userId="8180c6a6-544a-4b4c-9960-c3ac59614e25" providerId="ADAL" clId="{F524D219-1AAC-495E-BE6B-4BDB996FCD84}" dt="2023-11-25T22:31:37.582" v="794" actId="207"/>
          <ac:spMkLst>
            <pc:docMk/>
            <pc:sldMk cId="1753828836" sldId="273"/>
            <ac:spMk id="9" creationId="{94A8E1B4-E38A-5EBC-E7C8-87F252A9ACC3}"/>
          </ac:spMkLst>
        </pc:spChg>
        <pc:spChg chg="mod">
          <ac:chgData name="Hucey, Chad" userId="8180c6a6-544a-4b4c-9960-c3ac59614e25" providerId="ADAL" clId="{F524D219-1AAC-495E-BE6B-4BDB996FCD84}" dt="2023-11-25T22:16:43.139" v="571" actId="20577"/>
          <ac:spMkLst>
            <pc:docMk/>
            <pc:sldMk cId="1753828836" sldId="273"/>
            <ac:spMk id="12" creationId="{F89F5B6D-AF8B-BB94-771C-8D1E7602D7FC}"/>
          </ac:spMkLst>
        </pc:spChg>
        <pc:spChg chg="mod">
          <ac:chgData name="Hucey, Chad" userId="8180c6a6-544a-4b4c-9960-c3ac59614e25" providerId="ADAL" clId="{F524D219-1AAC-495E-BE6B-4BDB996FCD84}" dt="2023-11-25T22:17:00.401" v="576" actId="20577"/>
          <ac:spMkLst>
            <pc:docMk/>
            <pc:sldMk cId="1753828836" sldId="273"/>
            <ac:spMk id="13" creationId="{33D5150E-C8DF-133F-1A8C-F1A9514C782F}"/>
          </ac:spMkLst>
        </pc:spChg>
        <pc:spChg chg="mod">
          <ac:chgData name="Hucey, Chad" userId="8180c6a6-544a-4b4c-9960-c3ac59614e25" providerId="ADAL" clId="{F524D219-1AAC-495E-BE6B-4BDB996FCD84}" dt="2023-11-25T22:16:06.929" v="560"/>
          <ac:spMkLst>
            <pc:docMk/>
            <pc:sldMk cId="1753828836" sldId="273"/>
            <ac:spMk id="15" creationId="{F060374F-6551-3FCD-3731-9114AF50E65E}"/>
          </ac:spMkLst>
        </pc:spChg>
        <pc:spChg chg="mod">
          <ac:chgData name="Hucey, Chad" userId="8180c6a6-544a-4b4c-9960-c3ac59614e25" providerId="ADAL" clId="{F524D219-1AAC-495E-BE6B-4BDB996FCD84}" dt="2023-11-25T22:16:06.929" v="560"/>
          <ac:spMkLst>
            <pc:docMk/>
            <pc:sldMk cId="1753828836" sldId="273"/>
            <ac:spMk id="16" creationId="{30F42731-CB5A-E976-5E5B-7AFEE80C4B61}"/>
          </ac:spMkLst>
        </pc:spChg>
        <pc:spChg chg="mod">
          <ac:chgData name="Hucey, Chad" userId="8180c6a6-544a-4b4c-9960-c3ac59614e25" providerId="ADAL" clId="{F524D219-1AAC-495E-BE6B-4BDB996FCD84}" dt="2023-11-25T22:19:36.543" v="632" actId="6549"/>
          <ac:spMkLst>
            <pc:docMk/>
            <pc:sldMk cId="1753828836" sldId="273"/>
            <ac:spMk id="18" creationId="{8344CBEC-A371-C44A-4E89-82C37A35B867}"/>
          </ac:spMkLst>
        </pc:spChg>
        <pc:spChg chg="mod">
          <ac:chgData name="Hucey, Chad" userId="8180c6a6-544a-4b4c-9960-c3ac59614e25" providerId="ADAL" clId="{F524D219-1AAC-495E-BE6B-4BDB996FCD84}" dt="2023-11-25T22:17:05.826" v="577"/>
          <ac:spMkLst>
            <pc:docMk/>
            <pc:sldMk cId="1753828836" sldId="273"/>
            <ac:spMk id="19" creationId="{F061C230-7137-09EA-A58B-E580F1110B2A}"/>
          </ac:spMkLst>
        </pc:spChg>
        <pc:spChg chg="mod">
          <ac:chgData name="Hucey, Chad" userId="8180c6a6-544a-4b4c-9960-c3ac59614e25" providerId="ADAL" clId="{F524D219-1AAC-495E-BE6B-4BDB996FCD84}" dt="2023-11-25T22:19:42.097" v="634" actId="6549"/>
          <ac:spMkLst>
            <pc:docMk/>
            <pc:sldMk cId="1753828836" sldId="273"/>
            <ac:spMk id="21" creationId="{22646857-D209-131E-614E-8AD3B6FD2E20}"/>
          </ac:spMkLst>
        </pc:spChg>
        <pc:spChg chg="mod">
          <ac:chgData name="Hucey, Chad" userId="8180c6a6-544a-4b4c-9960-c3ac59614e25" providerId="ADAL" clId="{F524D219-1AAC-495E-BE6B-4BDB996FCD84}" dt="2023-11-25T22:17:08.604" v="579"/>
          <ac:spMkLst>
            <pc:docMk/>
            <pc:sldMk cId="1753828836" sldId="273"/>
            <ac:spMk id="22" creationId="{16D0D54F-8536-5969-A1B4-4369A9B25DE4}"/>
          </ac:spMkLst>
        </pc:spChg>
        <pc:spChg chg="mod">
          <ac:chgData name="Hucey, Chad" userId="8180c6a6-544a-4b4c-9960-c3ac59614e25" providerId="ADAL" clId="{F524D219-1AAC-495E-BE6B-4BDB996FCD84}" dt="2023-11-25T22:37:44.491" v="831" actId="207"/>
          <ac:spMkLst>
            <pc:docMk/>
            <pc:sldMk cId="1753828836" sldId="273"/>
            <ac:spMk id="24" creationId="{E7B2C077-9D2C-8E66-EA29-77AA9DF92C95}"/>
          </ac:spMkLst>
        </pc:spChg>
        <pc:spChg chg="mod">
          <ac:chgData name="Hucey, Chad" userId="8180c6a6-544a-4b4c-9960-c3ac59614e25" providerId="ADAL" clId="{F524D219-1AAC-495E-BE6B-4BDB996FCD84}" dt="2023-11-25T22:37:54.341" v="832" actId="207"/>
          <ac:spMkLst>
            <pc:docMk/>
            <pc:sldMk cId="1753828836" sldId="273"/>
            <ac:spMk id="25" creationId="{EDFA8DAF-8F29-9481-5CF0-B53FF28FA609}"/>
          </ac:spMkLst>
        </pc:spChg>
        <pc:spChg chg="mod">
          <ac:chgData name="Hucey, Chad" userId="8180c6a6-544a-4b4c-9960-c3ac59614e25" providerId="ADAL" clId="{F524D219-1AAC-495E-BE6B-4BDB996FCD84}" dt="2023-11-25T22:43:34.329" v="879" actId="20577"/>
          <ac:spMkLst>
            <pc:docMk/>
            <pc:sldMk cId="1753828836" sldId="273"/>
            <ac:spMk id="27" creationId="{B0429CF7-F91D-94F4-5894-013E3E15D12A}"/>
          </ac:spMkLst>
        </pc:spChg>
        <pc:spChg chg="mod">
          <ac:chgData name="Hucey, Chad" userId="8180c6a6-544a-4b4c-9960-c3ac59614e25" providerId="ADAL" clId="{F524D219-1AAC-495E-BE6B-4BDB996FCD84}" dt="2023-11-25T22:38:10.366" v="834" actId="207"/>
          <ac:spMkLst>
            <pc:docMk/>
            <pc:sldMk cId="1753828836" sldId="273"/>
            <ac:spMk id="28" creationId="{5B6159E8-7833-E187-7F46-1A2AA7043610}"/>
          </ac:spMkLst>
        </pc:spChg>
        <pc:spChg chg="mod">
          <ac:chgData name="Hucey, Chad" userId="8180c6a6-544a-4b4c-9960-c3ac59614e25" providerId="ADAL" clId="{F524D219-1AAC-495E-BE6B-4BDB996FCD84}" dt="2023-11-25T22:38:27.041" v="835" actId="207"/>
          <ac:spMkLst>
            <pc:docMk/>
            <pc:sldMk cId="1753828836" sldId="273"/>
            <ac:spMk id="30" creationId="{87EED578-0F8F-9CFC-E934-3F7E4F0BDA83}"/>
          </ac:spMkLst>
        </pc:spChg>
        <pc:spChg chg="mod">
          <ac:chgData name="Hucey, Chad" userId="8180c6a6-544a-4b4c-9960-c3ac59614e25" providerId="ADAL" clId="{F524D219-1AAC-495E-BE6B-4BDB996FCD84}" dt="2023-11-25T22:38:34.061" v="836" actId="207"/>
          <ac:spMkLst>
            <pc:docMk/>
            <pc:sldMk cId="1753828836" sldId="273"/>
            <ac:spMk id="31" creationId="{C6B97FF7-3272-4FD0-90FB-5239557F6AEB}"/>
          </ac:spMkLst>
        </pc:spChg>
        <pc:spChg chg="mod">
          <ac:chgData name="Hucey, Chad" userId="8180c6a6-544a-4b4c-9960-c3ac59614e25" providerId="ADAL" clId="{F524D219-1AAC-495E-BE6B-4BDB996FCD84}" dt="2023-11-25T22:43:40.908" v="886" actId="20577"/>
          <ac:spMkLst>
            <pc:docMk/>
            <pc:sldMk cId="1753828836" sldId="273"/>
            <ac:spMk id="33" creationId="{C30ADAAE-2E7D-7270-7509-05EA3B8509D6}"/>
          </ac:spMkLst>
        </pc:spChg>
        <pc:spChg chg="mod">
          <ac:chgData name="Hucey, Chad" userId="8180c6a6-544a-4b4c-9960-c3ac59614e25" providerId="ADAL" clId="{F524D219-1AAC-495E-BE6B-4BDB996FCD84}" dt="2023-11-25T22:38:52.716" v="838" actId="207"/>
          <ac:spMkLst>
            <pc:docMk/>
            <pc:sldMk cId="1753828836" sldId="273"/>
            <ac:spMk id="34" creationId="{E2DE76A2-1C9D-3E23-41AF-5D1DB45C0232}"/>
          </ac:spMkLst>
        </pc:spChg>
        <pc:spChg chg="add mod">
          <ac:chgData name="Hucey, Chad" userId="8180c6a6-544a-4b4c-9960-c3ac59614e25" providerId="ADAL" clId="{F524D219-1AAC-495E-BE6B-4BDB996FCD84}" dt="2023-11-25T22:34:08.069" v="807" actId="20577"/>
          <ac:spMkLst>
            <pc:docMk/>
            <pc:sldMk cId="1753828836" sldId="273"/>
            <ac:spMk id="36" creationId="{0218D50B-EAE9-C99F-333D-521BD1E72C3A}"/>
          </ac:spMkLst>
        </pc:spChg>
        <pc:spChg chg="mod">
          <ac:chgData name="Hucey, Chad" userId="8180c6a6-544a-4b4c-9960-c3ac59614e25" providerId="ADAL" clId="{F524D219-1AAC-495E-BE6B-4BDB996FCD84}" dt="2023-11-25T22:42:54.806" v="875" actId="6549"/>
          <ac:spMkLst>
            <pc:docMk/>
            <pc:sldMk cId="1753828836" sldId="273"/>
            <ac:spMk id="38" creationId="{78C5092A-9951-60F4-0C1E-5975E38BE67D}"/>
          </ac:spMkLst>
        </pc:spChg>
        <pc:spChg chg="mod">
          <ac:chgData name="Hucey, Chad" userId="8180c6a6-544a-4b4c-9960-c3ac59614e25" providerId="ADAL" clId="{F524D219-1AAC-495E-BE6B-4BDB996FCD84}" dt="2023-11-25T22:30:53.264" v="790"/>
          <ac:spMkLst>
            <pc:docMk/>
            <pc:sldMk cId="1753828836" sldId="273"/>
            <ac:spMk id="39" creationId="{D6FC802D-64A8-CA89-81EF-69F5915361C1}"/>
          </ac:spMkLst>
        </pc:spChg>
        <pc:spChg chg="mod">
          <ac:chgData name="Hucey, Chad" userId="8180c6a6-544a-4b4c-9960-c3ac59614e25" providerId="ADAL" clId="{F524D219-1AAC-495E-BE6B-4BDB996FCD84}" dt="2023-11-25T22:40:11.133" v="841" actId="207"/>
          <ac:spMkLst>
            <pc:docMk/>
            <pc:sldMk cId="1753828836" sldId="273"/>
            <ac:spMk id="41" creationId="{1E19CB23-716A-D671-C338-EBC970F8CEAB}"/>
          </ac:spMkLst>
        </pc:spChg>
        <pc:spChg chg="mod">
          <ac:chgData name="Hucey, Chad" userId="8180c6a6-544a-4b4c-9960-c3ac59614e25" providerId="ADAL" clId="{F524D219-1AAC-495E-BE6B-4BDB996FCD84}" dt="2023-11-25T22:42:15.990" v="856" actId="20577"/>
          <ac:spMkLst>
            <pc:docMk/>
            <pc:sldMk cId="1753828836" sldId="273"/>
            <ac:spMk id="42" creationId="{E9D8582D-F245-2FB8-8302-EE6641CCB287}"/>
          </ac:spMkLst>
        </pc:spChg>
        <pc:spChg chg="mod">
          <ac:chgData name="Hucey, Chad" userId="8180c6a6-544a-4b4c-9960-c3ac59614e25" providerId="ADAL" clId="{F524D219-1AAC-495E-BE6B-4BDB996FCD84}" dt="2023-11-25T22:43:47.867" v="889" actId="20577"/>
          <ac:spMkLst>
            <pc:docMk/>
            <pc:sldMk cId="1753828836" sldId="273"/>
            <ac:spMk id="44" creationId="{DCDB8D97-44CB-1CDC-F7F6-FB5AB085955D}"/>
          </ac:spMkLst>
        </pc:spChg>
        <pc:spChg chg="mod">
          <ac:chgData name="Hucey, Chad" userId="8180c6a6-544a-4b4c-9960-c3ac59614e25" providerId="ADAL" clId="{F524D219-1AAC-495E-BE6B-4BDB996FCD84}" dt="2023-11-25T22:42:25.175" v="862" actId="20577"/>
          <ac:spMkLst>
            <pc:docMk/>
            <pc:sldMk cId="1753828836" sldId="273"/>
            <ac:spMk id="45" creationId="{26493D2A-A7CD-552D-AF64-2C21175913AA}"/>
          </ac:spMkLst>
        </pc:spChg>
        <pc:spChg chg="mod">
          <ac:chgData name="Hucey, Chad" userId="8180c6a6-544a-4b4c-9960-c3ac59614e25" providerId="ADAL" clId="{F524D219-1AAC-495E-BE6B-4BDB996FCD84}" dt="2023-11-25T22:41:05.869" v="845" actId="207"/>
          <ac:spMkLst>
            <pc:docMk/>
            <pc:sldMk cId="1753828836" sldId="273"/>
            <ac:spMk id="47" creationId="{BBB3CF72-338F-88F8-4F3D-9FC7EF8FBBC2}"/>
          </ac:spMkLst>
        </pc:spChg>
        <pc:spChg chg="mod">
          <ac:chgData name="Hucey, Chad" userId="8180c6a6-544a-4b4c-9960-c3ac59614e25" providerId="ADAL" clId="{F524D219-1AAC-495E-BE6B-4BDB996FCD84}" dt="2023-11-25T22:42:34.817" v="868" actId="20577"/>
          <ac:spMkLst>
            <pc:docMk/>
            <pc:sldMk cId="1753828836" sldId="273"/>
            <ac:spMk id="48" creationId="{6F8257F9-A127-53A8-769F-30D5770BB284}"/>
          </ac:spMkLst>
        </pc:spChg>
        <pc:spChg chg="mod">
          <ac:chgData name="Hucey, Chad" userId="8180c6a6-544a-4b4c-9960-c3ac59614e25" providerId="ADAL" clId="{F524D219-1AAC-495E-BE6B-4BDB996FCD84}" dt="2023-11-25T22:41:29.129" v="847" actId="207"/>
          <ac:spMkLst>
            <pc:docMk/>
            <pc:sldMk cId="1753828836" sldId="273"/>
            <ac:spMk id="50" creationId="{618C3342-AB2A-C6F1-6C3B-CB8A2F8D21A6}"/>
          </ac:spMkLst>
        </pc:spChg>
        <pc:spChg chg="mod">
          <ac:chgData name="Hucey, Chad" userId="8180c6a6-544a-4b4c-9960-c3ac59614e25" providerId="ADAL" clId="{F524D219-1AAC-495E-BE6B-4BDB996FCD84}" dt="2023-11-25T22:42:46.802" v="874" actId="20577"/>
          <ac:spMkLst>
            <pc:docMk/>
            <pc:sldMk cId="1753828836" sldId="273"/>
            <ac:spMk id="51" creationId="{F2C381EF-53ED-A75A-E093-A60DE2B0F624}"/>
          </ac:spMkLst>
        </pc:spChg>
        <pc:spChg chg="add mod">
          <ac:chgData name="Hucey, Chad" userId="8180c6a6-544a-4b4c-9960-c3ac59614e25" providerId="ADAL" clId="{F524D219-1AAC-495E-BE6B-4BDB996FCD84}" dt="2023-11-25T22:33:44.938" v="802" actId="1076"/>
          <ac:spMkLst>
            <pc:docMk/>
            <pc:sldMk cId="1753828836" sldId="273"/>
            <ac:spMk id="52" creationId="{90BBBF8E-C6CE-4B5B-AFA7-564FD53546D9}"/>
          </ac:spMkLst>
        </pc:spChg>
        <pc:spChg chg="add mod">
          <ac:chgData name="Hucey, Chad" userId="8180c6a6-544a-4b4c-9960-c3ac59614e25" providerId="ADAL" clId="{F524D219-1AAC-495E-BE6B-4BDB996FCD84}" dt="2023-11-25T22:39:31.287" v="839" actId="207"/>
          <ac:spMkLst>
            <pc:docMk/>
            <pc:sldMk cId="1753828836" sldId="273"/>
            <ac:spMk id="53" creationId="{2245E95B-87EB-2B54-A101-258526CD762A}"/>
          </ac:spMkLst>
        </pc:spChg>
        <pc:grpChg chg="add mod">
          <ac:chgData name="Hucey, Chad" userId="8180c6a6-544a-4b4c-9960-c3ac59614e25" providerId="ADAL" clId="{F524D219-1AAC-495E-BE6B-4BDB996FCD84}" dt="2023-11-25T22:44:24.708" v="890" actId="1076"/>
          <ac:grpSpMkLst>
            <pc:docMk/>
            <pc:sldMk cId="1753828836" sldId="273"/>
            <ac:grpSpMk id="10" creationId="{7D66A9C7-5452-4676-2297-10DCF4F9008D}"/>
          </ac:grpSpMkLst>
        </pc:grpChg>
        <pc:grpChg chg="add del mod">
          <ac:chgData name="Hucey, Chad" userId="8180c6a6-544a-4b4c-9960-c3ac59614e25" providerId="ADAL" clId="{F524D219-1AAC-495E-BE6B-4BDB996FCD84}" dt="2023-11-25T22:19:31.329" v="630" actId="478"/>
          <ac:grpSpMkLst>
            <pc:docMk/>
            <pc:sldMk cId="1753828836" sldId="273"/>
            <ac:grpSpMk id="11" creationId="{216F5A50-1F4A-6828-2DEE-8AA2E1DC6F28}"/>
          </ac:grpSpMkLst>
        </pc:grpChg>
        <pc:grpChg chg="add del mod">
          <ac:chgData name="Hucey, Chad" userId="8180c6a6-544a-4b4c-9960-c3ac59614e25" providerId="ADAL" clId="{F524D219-1AAC-495E-BE6B-4BDB996FCD84}" dt="2023-11-25T22:19:34.262" v="631" actId="478"/>
          <ac:grpSpMkLst>
            <pc:docMk/>
            <pc:sldMk cId="1753828836" sldId="273"/>
            <ac:grpSpMk id="14" creationId="{09DC0441-EF1C-AA4E-B706-67256BF03389}"/>
          </ac:grpSpMkLst>
        </pc:grpChg>
        <pc:grpChg chg="add del mod">
          <ac:chgData name="Hucey, Chad" userId="8180c6a6-544a-4b4c-9960-c3ac59614e25" providerId="ADAL" clId="{F524D219-1AAC-495E-BE6B-4BDB996FCD84}" dt="2023-11-25T22:19:39.587" v="633" actId="478"/>
          <ac:grpSpMkLst>
            <pc:docMk/>
            <pc:sldMk cId="1753828836" sldId="273"/>
            <ac:grpSpMk id="17" creationId="{B23C7299-0833-5ED7-96B0-33C90664F1A0}"/>
          </ac:grpSpMkLst>
        </pc:grpChg>
        <pc:grpChg chg="add del mod">
          <ac:chgData name="Hucey, Chad" userId="8180c6a6-544a-4b4c-9960-c3ac59614e25" providerId="ADAL" clId="{F524D219-1AAC-495E-BE6B-4BDB996FCD84}" dt="2023-11-25T22:19:44.923" v="635" actId="478"/>
          <ac:grpSpMkLst>
            <pc:docMk/>
            <pc:sldMk cId="1753828836" sldId="273"/>
            <ac:grpSpMk id="20" creationId="{EDD92586-6153-8566-96B2-61225B5DC863}"/>
          </ac:grpSpMkLst>
        </pc:grpChg>
        <pc:grpChg chg="add mod">
          <ac:chgData name="Hucey, Chad" userId="8180c6a6-544a-4b4c-9960-c3ac59614e25" providerId="ADAL" clId="{F524D219-1AAC-495E-BE6B-4BDB996FCD84}" dt="2023-11-25T22:29:44.734" v="770" actId="1076"/>
          <ac:grpSpMkLst>
            <pc:docMk/>
            <pc:sldMk cId="1753828836" sldId="273"/>
            <ac:grpSpMk id="23" creationId="{E0C39220-D826-FEDD-8978-D52DBFCF10FB}"/>
          </ac:grpSpMkLst>
        </pc:grpChg>
        <pc:grpChg chg="add mod">
          <ac:chgData name="Hucey, Chad" userId="8180c6a6-544a-4b4c-9960-c3ac59614e25" providerId="ADAL" clId="{F524D219-1AAC-495E-BE6B-4BDB996FCD84}" dt="2023-11-25T22:29:39.511" v="769" actId="1076"/>
          <ac:grpSpMkLst>
            <pc:docMk/>
            <pc:sldMk cId="1753828836" sldId="273"/>
            <ac:grpSpMk id="26" creationId="{6CD25961-CDA7-6FC2-F316-D0DA74D5FE5D}"/>
          </ac:grpSpMkLst>
        </pc:grpChg>
        <pc:grpChg chg="add mod">
          <ac:chgData name="Hucey, Chad" userId="8180c6a6-544a-4b4c-9960-c3ac59614e25" providerId="ADAL" clId="{F524D219-1AAC-495E-BE6B-4BDB996FCD84}" dt="2023-11-25T22:38:27.041" v="835" actId="207"/>
          <ac:grpSpMkLst>
            <pc:docMk/>
            <pc:sldMk cId="1753828836" sldId="273"/>
            <ac:grpSpMk id="29" creationId="{FB351852-4966-A475-8E4D-DC9F192E0CF5}"/>
          </ac:grpSpMkLst>
        </pc:grpChg>
        <pc:grpChg chg="add mod">
          <ac:chgData name="Hucey, Chad" userId="8180c6a6-544a-4b4c-9960-c3ac59614e25" providerId="ADAL" clId="{F524D219-1AAC-495E-BE6B-4BDB996FCD84}" dt="2023-11-25T22:29:28.945" v="767" actId="1076"/>
          <ac:grpSpMkLst>
            <pc:docMk/>
            <pc:sldMk cId="1753828836" sldId="273"/>
            <ac:grpSpMk id="32" creationId="{02D8D528-B5B6-0592-FFE1-00A254A6911E}"/>
          </ac:grpSpMkLst>
        </pc:grpChg>
        <pc:grpChg chg="add del mod">
          <ac:chgData name="Hucey, Chad" userId="8180c6a6-544a-4b4c-9960-c3ac59614e25" providerId="ADAL" clId="{F524D219-1AAC-495E-BE6B-4BDB996FCD84}" dt="2023-11-25T22:43:01.354" v="876" actId="478"/>
          <ac:grpSpMkLst>
            <pc:docMk/>
            <pc:sldMk cId="1753828836" sldId="273"/>
            <ac:grpSpMk id="37" creationId="{B749C4C8-C7EB-B463-EA20-39FC54805A75}"/>
          </ac:grpSpMkLst>
        </pc:grpChg>
        <pc:grpChg chg="add mod">
          <ac:chgData name="Hucey, Chad" userId="8180c6a6-544a-4b4c-9960-c3ac59614e25" providerId="ADAL" clId="{F524D219-1AAC-495E-BE6B-4BDB996FCD84}" dt="2023-11-25T22:40:11.133" v="841" actId="207"/>
          <ac:grpSpMkLst>
            <pc:docMk/>
            <pc:sldMk cId="1753828836" sldId="273"/>
            <ac:grpSpMk id="40" creationId="{B0EB72A2-2147-CB69-779C-EDF54A1E9682}"/>
          </ac:grpSpMkLst>
        </pc:grpChg>
        <pc:grpChg chg="add mod">
          <ac:chgData name="Hucey, Chad" userId="8180c6a6-544a-4b4c-9960-c3ac59614e25" providerId="ADAL" clId="{F524D219-1AAC-495E-BE6B-4BDB996FCD84}" dt="2023-11-25T22:31:08.256" v="791" actId="1076"/>
          <ac:grpSpMkLst>
            <pc:docMk/>
            <pc:sldMk cId="1753828836" sldId="273"/>
            <ac:grpSpMk id="43" creationId="{4B0AA1C8-29A2-8A09-6FF3-0B14DA61B57C}"/>
          </ac:grpSpMkLst>
        </pc:grpChg>
        <pc:grpChg chg="add mod">
          <ac:chgData name="Hucey, Chad" userId="8180c6a6-544a-4b4c-9960-c3ac59614e25" providerId="ADAL" clId="{F524D219-1AAC-495E-BE6B-4BDB996FCD84}" dt="2023-11-25T22:31:08.256" v="791" actId="1076"/>
          <ac:grpSpMkLst>
            <pc:docMk/>
            <pc:sldMk cId="1753828836" sldId="273"/>
            <ac:grpSpMk id="46" creationId="{5D9FE583-A962-2059-0FA3-C82754CADB50}"/>
          </ac:grpSpMkLst>
        </pc:grpChg>
        <pc:grpChg chg="add mod">
          <ac:chgData name="Hucey, Chad" userId="8180c6a6-544a-4b4c-9960-c3ac59614e25" providerId="ADAL" clId="{F524D219-1AAC-495E-BE6B-4BDB996FCD84}" dt="2023-11-25T22:31:08.256" v="791" actId="1076"/>
          <ac:grpSpMkLst>
            <pc:docMk/>
            <pc:sldMk cId="1753828836" sldId="273"/>
            <ac:grpSpMk id="49" creationId="{AD98E4C4-673E-F576-4AC0-F38CB4EBF39D}"/>
          </ac:grpSpMkLst>
        </pc:grpChg>
        <pc:graphicFrameChg chg="add del mod modGraphic">
          <ac:chgData name="Hucey, Chad" userId="8180c6a6-544a-4b4c-9960-c3ac59614e25" providerId="ADAL" clId="{F524D219-1AAC-495E-BE6B-4BDB996FCD84}" dt="2023-11-25T22:08:34.429" v="505" actId="478"/>
          <ac:graphicFrameMkLst>
            <pc:docMk/>
            <pc:sldMk cId="1753828836" sldId="273"/>
            <ac:graphicFrameMk id="5" creationId="{DB377D7B-56B9-9F22-AACC-097DBA2330FE}"/>
          </ac:graphicFrameMkLst>
        </pc:graphicFrameChg>
        <pc:graphicFrameChg chg="add del mod modGraphic">
          <ac:chgData name="Hucey, Chad" userId="8180c6a6-544a-4b4c-9960-c3ac59614e25" providerId="ADAL" clId="{F524D219-1AAC-495E-BE6B-4BDB996FCD84}" dt="2023-11-25T22:10:22.424" v="508" actId="478"/>
          <ac:graphicFrameMkLst>
            <pc:docMk/>
            <pc:sldMk cId="1753828836" sldId="273"/>
            <ac:graphicFrameMk id="6" creationId="{00798DF3-8E5D-0259-1A9C-57CFBCE98261}"/>
          </ac:graphicFrameMkLst>
        </pc:graphicFrameChg>
        <pc:graphicFrameChg chg="add del mod">
          <ac:chgData name="Hucey, Chad" userId="8180c6a6-544a-4b4c-9960-c3ac59614e25" providerId="ADAL" clId="{F524D219-1AAC-495E-BE6B-4BDB996FCD84}" dt="2023-11-25T22:24:04.661" v="719"/>
          <ac:graphicFrameMkLst>
            <pc:docMk/>
            <pc:sldMk cId="1753828836" sldId="273"/>
            <ac:graphicFrameMk id="35" creationId="{9CFB6963-D745-0F65-8D3C-51E8D75BF65B}"/>
          </ac:graphicFrameMkLst>
        </pc:graphicFrameChg>
      </pc:sldChg>
      <pc:sldChg chg="addSp modSp new del mod">
        <pc:chgData name="Hucey, Chad" userId="8180c6a6-544a-4b4c-9960-c3ac59614e25" providerId="ADAL" clId="{F524D219-1AAC-495E-BE6B-4BDB996FCD84}" dt="2023-11-25T22:44:44.286" v="891" actId="47"/>
        <pc:sldMkLst>
          <pc:docMk/>
          <pc:sldMk cId="3331893355" sldId="274"/>
        </pc:sldMkLst>
        <pc:spChg chg="mod">
          <ac:chgData name="Hucey, Chad" userId="8180c6a6-544a-4b4c-9960-c3ac59614e25" providerId="ADAL" clId="{F524D219-1AAC-495E-BE6B-4BDB996FCD84}" dt="2023-11-25T22:27:23.720" v="753" actId="20577"/>
          <ac:spMkLst>
            <pc:docMk/>
            <pc:sldMk cId="3331893355" sldId="274"/>
            <ac:spMk id="2" creationId="{F379E9F9-A53C-EEAF-DE38-BAA215D253E1}"/>
          </ac:spMkLst>
        </pc:spChg>
        <pc:spChg chg="mod">
          <ac:chgData name="Hucey, Chad" userId="8180c6a6-544a-4b4c-9960-c3ac59614e25" providerId="ADAL" clId="{F524D219-1AAC-495E-BE6B-4BDB996FCD84}" dt="2023-11-25T22:27:48.333" v="754"/>
          <ac:spMkLst>
            <pc:docMk/>
            <pc:sldMk cId="3331893355" sldId="274"/>
            <ac:spMk id="5" creationId="{00951C6A-C4D0-7AA1-8F77-E25C43063EC1}"/>
          </ac:spMkLst>
        </pc:spChg>
        <pc:spChg chg="mod">
          <ac:chgData name="Hucey, Chad" userId="8180c6a6-544a-4b4c-9960-c3ac59614e25" providerId="ADAL" clId="{F524D219-1AAC-495E-BE6B-4BDB996FCD84}" dt="2023-11-25T22:27:48.333" v="754"/>
          <ac:spMkLst>
            <pc:docMk/>
            <pc:sldMk cId="3331893355" sldId="274"/>
            <ac:spMk id="6" creationId="{CBBAE195-D381-53C3-6095-56DE5BD2BEE8}"/>
          </ac:spMkLst>
        </pc:spChg>
        <pc:grpChg chg="add mod">
          <ac:chgData name="Hucey, Chad" userId="8180c6a6-544a-4b4c-9960-c3ac59614e25" providerId="ADAL" clId="{F524D219-1AAC-495E-BE6B-4BDB996FCD84}" dt="2023-11-25T22:27:48.333" v="754"/>
          <ac:grpSpMkLst>
            <pc:docMk/>
            <pc:sldMk cId="3331893355" sldId="274"/>
            <ac:grpSpMk id="4" creationId="{94A714C7-1E72-2671-D00A-4E63FC413D59}"/>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81-93A1-42DB-BD13-7542DB375C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E744DA-8F20-4F05-9A9A-A3FFA15B7D4B}">
      <dgm:prSet/>
      <dgm:spPr/>
      <dgm:t>
        <a:bodyPr/>
        <a:lstStyle/>
        <a:p>
          <a:pPr>
            <a:lnSpc>
              <a:spcPct val="100000"/>
            </a:lnSpc>
          </a:pPr>
          <a:r>
            <a:rPr lang="en-GB"/>
            <a:t>Distribution Systems are dynamic and complex</a:t>
          </a:r>
          <a:endParaRPr lang="en-US"/>
        </a:p>
      </dgm:t>
    </dgm:pt>
    <dgm:pt modelId="{4F8CE7FB-2554-4B65-9ED4-EC1DEB3D0F84}" type="parTrans" cxnId="{385EB2B8-85E0-4FEF-BD3D-382F82448ACC}">
      <dgm:prSet/>
      <dgm:spPr/>
      <dgm:t>
        <a:bodyPr/>
        <a:lstStyle/>
        <a:p>
          <a:endParaRPr lang="en-US"/>
        </a:p>
      </dgm:t>
    </dgm:pt>
    <dgm:pt modelId="{35419D33-ABB2-4156-A6C2-0C61393699A8}" type="sibTrans" cxnId="{385EB2B8-85E0-4FEF-BD3D-382F82448ACC}">
      <dgm:prSet/>
      <dgm:spPr/>
      <dgm:t>
        <a:bodyPr/>
        <a:lstStyle/>
        <a:p>
          <a:endParaRPr lang="en-US"/>
        </a:p>
      </dgm:t>
    </dgm:pt>
    <dgm:pt modelId="{B7D64344-9397-4702-AE42-4606DD5D4168}">
      <dgm:prSet/>
      <dgm:spPr/>
      <dgm:t>
        <a:bodyPr/>
        <a:lstStyle/>
        <a:p>
          <a:pPr>
            <a:lnSpc>
              <a:spcPct val="100000"/>
            </a:lnSpc>
          </a:pPr>
          <a:r>
            <a:rPr lang="en-GB"/>
            <a:t>Faults and/or disruptions of service can happen frequently</a:t>
          </a:r>
          <a:endParaRPr lang="en-US"/>
        </a:p>
      </dgm:t>
    </dgm:pt>
    <dgm:pt modelId="{B66F8A41-421B-4E70-9922-1EB92D4135E9}" type="parTrans" cxnId="{8E998F89-9254-4AEC-AC27-37D6F3936AD6}">
      <dgm:prSet/>
      <dgm:spPr/>
      <dgm:t>
        <a:bodyPr/>
        <a:lstStyle/>
        <a:p>
          <a:endParaRPr lang="en-US"/>
        </a:p>
      </dgm:t>
    </dgm:pt>
    <dgm:pt modelId="{53440E7B-0988-4938-8F7A-F8F7B94BC6D6}" type="sibTrans" cxnId="{8E998F89-9254-4AEC-AC27-37D6F3936AD6}">
      <dgm:prSet/>
      <dgm:spPr/>
      <dgm:t>
        <a:bodyPr/>
        <a:lstStyle/>
        <a:p>
          <a:endParaRPr lang="en-US"/>
        </a:p>
      </dgm:t>
    </dgm:pt>
    <dgm:pt modelId="{CABD9599-5744-4B08-978A-1975F4B39AF3}">
      <dgm:prSet/>
      <dgm:spPr/>
      <dgm:t>
        <a:bodyPr/>
        <a:lstStyle/>
        <a:p>
          <a:pPr>
            <a:lnSpc>
              <a:spcPct val="100000"/>
            </a:lnSpc>
          </a:pPr>
          <a:r>
            <a:rPr lang="en-GB"/>
            <a:t>Operators need to be able to accurately detect different faults and resolve them quickly</a:t>
          </a:r>
          <a:endParaRPr lang="en-US"/>
        </a:p>
      </dgm:t>
    </dgm:pt>
    <dgm:pt modelId="{8B291A53-B1B8-411A-A60D-B48D7F75B608}" type="parTrans" cxnId="{A69F89E2-CE5D-4EA4-B328-B8E8F853F0E5}">
      <dgm:prSet/>
      <dgm:spPr/>
      <dgm:t>
        <a:bodyPr/>
        <a:lstStyle/>
        <a:p>
          <a:endParaRPr lang="en-US"/>
        </a:p>
      </dgm:t>
    </dgm:pt>
    <dgm:pt modelId="{B3C2A3D6-B173-41DA-88E2-76E3037F8FA7}" type="sibTrans" cxnId="{A69F89E2-CE5D-4EA4-B328-B8E8F853F0E5}">
      <dgm:prSet/>
      <dgm:spPr/>
      <dgm:t>
        <a:bodyPr/>
        <a:lstStyle/>
        <a:p>
          <a:endParaRPr lang="en-US"/>
        </a:p>
      </dgm:t>
    </dgm:pt>
    <dgm:pt modelId="{7EC2C5C1-D365-4902-9395-DCDB60800AC1}">
      <dgm:prSet/>
      <dgm:spPr/>
      <dgm:t>
        <a:bodyPr/>
        <a:lstStyle/>
        <a:p>
          <a:pPr>
            <a:lnSpc>
              <a:spcPct val="100000"/>
            </a:lnSpc>
          </a:pPr>
          <a:r>
            <a:rPr lang="en-GB"/>
            <a:t>Accurately predict 6 types of faults</a:t>
          </a:r>
          <a:endParaRPr lang="en-US"/>
        </a:p>
      </dgm:t>
    </dgm:pt>
    <dgm:pt modelId="{8906DF1C-68AB-42C0-8E22-4F00BBE8EBD1}" type="parTrans" cxnId="{C8602ABE-8609-496F-AA8B-95037AD0D543}">
      <dgm:prSet/>
      <dgm:spPr/>
      <dgm:t>
        <a:bodyPr/>
        <a:lstStyle/>
        <a:p>
          <a:endParaRPr lang="en-US"/>
        </a:p>
      </dgm:t>
    </dgm:pt>
    <dgm:pt modelId="{D6B5E31E-ED7F-48B6-84F5-BF99C7FFB082}" type="sibTrans" cxnId="{C8602ABE-8609-496F-AA8B-95037AD0D543}">
      <dgm:prSet/>
      <dgm:spPr/>
      <dgm:t>
        <a:bodyPr/>
        <a:lstStyle/>
        <a:p>
          <a:endParaRPr lang="en-US"/>
        </a:p>
      </dgm:t>
    </dgm:pt>
    <dgm:pt modelId="{1560F8C4-3EE9-43F4-B75C-266962FB5E09}" type="pres">
      <dgm:prSet presAssocID="{A6AD3B81-93A1-42DB-BD13-7542DB375CE9}" presName="root" presStyleCnt="0">
        <dgm:presLayoutVars>
          <dgm:dir/>
          <dgm:resizeHandles val="exact"/>
        </dgm:presLayoutVars>
      </dgm:prSet>
      <dgm:spPr/>
    </dgm:pt>
    <dgm:pt modelId="{6CFB3EE4-A4C5-4479-8A9D-73B2720EF807}" type="pres">
      <dgm:prSet presAssocID="{18E744DA-8F20-4F05-9A9A-A3FFA15B7D4B}" presName="compNode" presStyleCnt="0"/>
      <dgm:spPr/>
    </dgm:pt>
    <dgm:pt modelId="{DC64EC0E-6FFF-4BD0-879F-C264BCEAC97E}" type="pres">
      <dgm:prSet presAssocID="{18E744DA-8F20-4F05-9A9A-A3FFA15B7D4B}" presName="bgRect" presStyleLbl="bgShp" presStyleIdx="0" presStyleCnt="4"/>
      <dgm:spPr/>
    </dgm:pt>
    <dgm:pt modelId="{FEB43ED8-D051-464F-9ECB-C2CFC6233B2C}" type="pres">
      <dgm:prSet presAssocID="{18E744DA-8F20-4F05-9A9A-A3FFA15B7D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426A809-5668-4845-9841-A9D7DE92E7E0}" type="pres">
      <dgm:prSet presAssocID="{18E744DA-8F20-4F05-9A9A-A3FFA15B7D4B}" presName="spaceRect" presStyleCnt="0"/>
      <dgm:spPr/>
    </dgm:pt>
    <dgm:pt modelId="{96C75C35-9013-4993-B405-CFBF875D6E54}" type="pres">
      <dgm:prSet presAssocID="{18E744DA-8F20-4F05-9A9A-A3FFA15B7D4B}" presName="parTx" presStyleLbl="revTx" presStyleIdx="0" presStyleCnt="4">
        <dgm:presLayoutVars>
          <dgm:chMax val="0"/>
          <dgm:chPref val="0"/>
        </dgm:presLayoutVars>
      </dgm:prSet>
      <dgm:spPr/>
    </dgm:pt>
    <dgm:pt modelId="{F3387D66-01BC-47D9-A7D1-B71A7D9928C1}" type="pres">
      <dgm:prSet presAssocID="{35419D33-ABB2-4156-A6C2-0C61393699A8}" presName="sibTrans" presStyleCnt="0"/>
      <dgm:spPr/>
    </dgm:pt>
    <dgm:pt modelId="{70B98AFA-F32F-49DE-94C1-8342B74B3CF8}" type="pres">
      <dgm:prSet presAssocID="{B7D64344-9397-4702-AE42-4606DD5D4168}" presName="compNode" presStyleCnt="0"/>
      <dgm:spPr/>
    </dgm:pt>
    <dgm:pt modelId="{A3DBC524-E08F-4322-B39C-B940261F75BC}" type="pres">
      <dgm:prSet presAssocID="{B7D64344-9397-4702-AE42-4606DD5D4168}" presName="bgRect" presStyleLbl="bgShp" presStyleIdx="1" presStyleCnt="4"/>
      <dgm:spPr/>
    </dgm:pt>
    <dgm:pt modelId="{8B405EDD-CEF7-4E3B-B385-DEFD694A6B3F}" type="pres">
      <dgm:prSet presAssocID="{B7D64344-9397-4702-AE42-4606DD5D41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 Voltage"/>
        </a:ext>
      </dgm:extLst>
    </dgm:pt>
    <dgm:pt modelId="{E9B20DC7-0803-4A29-AF4C-FD0FAF1605F5}" type="pres">
      <dgm:prSet presAssocID="{B7D64344-9397-4702-AE42-4606DD5D4168}" presName="spaceRect" presStyleCnt="0"/>
      <dgm:spPr/>
    </dgm:pt>
    <dgm:pt modelId="{70E75D7D-8F77-42A5-88C1-ECBDFEBB5A28}" type="pres">
      <dgm:prSet presAssocID="{B7D64344-9397-4702-AE42-4606DD5D4168}" presName="parTx" presStyleLbl="revTx" presStyleIdx="1" presStyleCnt="4">
        <dgm:presLayoutVars>
          <dgm:chMax val="0"/>
          <dgm:chPref val="0"/>
        </dgm:presLayoutVars>
      </dgm:prSet>
      <dgm:spPr/>
    </dgm:pt>
    <dgm:pt modelId="{65FE2F85-14BC-436A-9FDF-0AE60E9F6B2D}" type="pres">
      <dgm:prSet presAssocID="{53440E7B-0988-4938-8F7A-F8F7B94BC6D6}" presName="sibTrans" presStyleCnt="0"/>
      <dgm:spPr/>
    </dgm:pt>
    <dgm:pt modelId="{6990535E-134A-4AD1-BA75-5C0B5A32CF8B}" type="pres">
      <dgm:prSet presAssocID="{CABD9599-5744-4B08-978A-1975F4B39AF3}" presName="compNode" presStyleCnt="0"/>
      <dgm:spPr/>
    </dgm:pt>
    <dgm:pt modelId="{3513E4FF-2315-478A-9204-FEFC6E7EF361}" type="pres">
      <dgm:prSet presAssocID="{CABD9599-5744-4B08-978A-1975F4B39AF3}" presName="bgRect" presStyleLbl="bgShp" presStyleIdx="2" presStyleCnt="4"/>
      <dgm:spPr/>
    </dgm:pt>
    <dgm:pt modelId="{A41E639C-AE33-40B4-A7F7-80EDC2E55B97}" type="pres">
      <dgm:prSet presAssocID="{CABD9599-5744-4B08-978A-1975F4B39A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5435CDD-0C96-4558-A2B3-73F28AFDD10A}" type="pres">
      <dgm:prSet presAssocID="{CABD9599-5744-4B08-978A-1975F4B39AF3}" presName="spaceRect" presStyleCnt="0"/>
      <dgm:spPr/>
    </dgm:pt>
    <dgm:pt modelId="{60D5E651-4B7F-4BE6-AB34-D7F6BCE31269}" type="pres">
      <dgm:prSet presAssocID="{CABD9599-5744-4B08-978A-1975F4B39AF3}" presName="parTx" presStyleLbl="revTx" presStyleIdx="2" presStyleCnt="4">
        <dgm:presLayoutVars>
          <dgm:chMax val="0"/>
          <dgm:chPref val="0"/>
        </dgm:presLayoutVars>
      </dgm:prSet>
      <dgm:spPr/>
    </dgm:pt>
    <dgm:pt modelId="{E099912E-A674-4976-A1C1-B76F942CE62F}" type="pres">
      <dgm:prSet presAssocID="{B3C2A3D6-B173-41DA-88E2-76E3037F8FA7}" presName="sibTrans" presStyleCnt="0"/>
      <dgm:spPr/>
    </dgm:pt>
    <dgm:pt modelId="{8F2AB988-7316-4CBB-95DE-9815B682D445}" type="pres">
      <dgm:prSet presAssocID="{7EC2C5C1-D365-4902-9395-DCDB60800AC1}" presName="compNode" presStyleCnt="0"/>
      <dgm:spPr/>
    </dgm:pt>
    <dgm:pt modelId="{D5EEC14F-CAC1-4977-A4B9-C20878E7FBD6}" type="pres">
      <dgm:prSet presAssocID="{7EC2C5C1-D365-4902-9395-DCDB60800AC1}" presName="bgRect" presStyleLbl="bgShp" presStyleIdx="3" presStyleCnt="4"/>
      <dgm:spPr/>
    </dgm:pt>
    <dgm:pt modelId="{ED076C4A-7F3E-4848-9BAA-24BB014AFA30}" type="pres">
      <dgm:prSet presAssocID="{7EC2C5C1-D365-4902-9395-DCDB60800A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739AA13-BFF6-40AC-94B9-DE8BEEDA2C5F}" type="pres">
      <dgm:prSet presAssocID="{7EC2C5C1-D365-4902-9395-DCDB60800AC1}" presName="spaceRect" presStyleCnt="0"/>
      <dgm:spPr/>
    </dgm:pt>
    <dgm:pt modelId="{627F70C0-95D3-4846-A850-70C802BB8E2F}" type="pres">
      <dgm:prSet presAssocID="{7EC2C5C1-D365-4902-9395-DCDB60800AC1}" presName="parTx" presStyleLbl="revTx" presStyleIdx="3" presStyleCnt="4">
        <dgm:presLayoutVars>
          <dgm:chMax val="0"/>
          <dgm:chPref val="0"/>
        </dgm:presLayoutVars>
      </dgm:prSet>
      <dgm:spPr/>
    </dgm:pt>
  </dgm:ptLst>
  <dgm:cxnLst>
    <dgm:cxn modelId="{935C1321-D241-479F-B32C-678381613358}" type="presOf" srcId="{A6AD3B81-93A1-42DB-BD13-7542DB375CE9}" destId="{1560F8C4-3EE9-43F4-B75C-266962FB5E09}" srcOrd="0" destOrd="0" presId="urn:microsoft.com/office/officeart/2018/2/layout/IconVerticalSolidList"/>
    <dgm:cxn modelId="{E95DCD2F-9F20-40F5-BF03-5E7DCC9573A2}" type="presOf" srcId="{B7D64344-9397-4702-AE42-4606DD5D4168}" destId="{70E75D7D-8F77-42A5-88C1-ECBDFEBB5A28}" srcOrd="0" destOrd="0" presId="urn:microsoft.com/office/officeart/2018/2/layout/IconVerticalSolidList"/>
    <dgm:cxn modelId="{B0BC5D37-09B9-4C6A-B1EA-79851F12AE55}" type="presOf" srcId="{18E744DA-8F20-4F05-9A9A-A3FFA15B7D4B}" destId="{96C75C35-9013-4993-B405-CFBF875D6E54}" srcOrd="0" destOrd="0" presId="urn:microsoft.com/office/officeart/2018/2/layout/IconVerticalSolidList"/>
    <dgm:cxn modelId="{4555E23D-F3E3-4596-B701-791791FAF556}" type="presOf" srcId="{7EC2C5C1-D365-4902-9395-DCDB60800AC1}" destId="{627F70C0-95D3-4846-A850-70C802BB8E2F}" srcOrd="0" destOrd="0" presId="urn:microsoft.com/office/officeart/2018/2/layout/IconVerticalSolidList"/>
    <dgm:cxn modelId="{8E998F89-9254-4AEC-AC27-37D6F3936AD6}" srcId="{A6AD3B81-93A1-42DB-BD13-7542DB375CE9}" destId="{B7D64344-9397-4702-AE42-4606DD5D4168}" srcOrd="1" destOrd="0" parTransId="{B66F8A41-421B-4E70-9922-1EB92D4135E9}" sibTransId="{53440E7B-0988-4938-8F7A-F8F7B94BC6D6}"/>
    <dgm:cxn modelId="{385EB2B8-85E0-4FEF-BD3D-382F82448ACC}" srcId="{A6AD3B81-93A1-42DB-BD13-7542DB375CE9}" destId="{18E744DA-8F20-4F05-9A9A-A3FFA15B7D4B}" srcOrd="0" destOrd="0" parTransId="{4F8CE7FB-2554-4B65-9ED4-EC1DEB3D0F84}" sibTransId="{35419D33-ABB2-4156-A6C2-0C61393699A8}"/>
    <dgm:cxn modelId="{C8602ABE-8609-496F-AA8B-95037AD0D543}" srcId="{A6AD3B81-93A1-42DB-BD13-7542DB375CE9}" destId="{7EC2C5C1-D365-4902-9395-DCDB60800AC1}" srcOrd="3" destOrd="0" parTransId="{8906DF1C-68AB-42C0-8E22-4F00BBE8EBD1}" sibTransId="{D6B5E31E-ED7F-48B6-84F5-BF99C7FFB082}"/>
    <dgm:cxn modelId="{A69F89E2-CE5D-4EA4-B328-B8E8F853F0E5}" srcId="{A6AD3B81-93A1-42DB-BD13-7542DB375CE9}" destId="{CABD9599-5744-4B08-978A-1975F4B39AF3}" srcOrd="2" destOrd="0" parTransId="{8B291A53-B1B8-411A-A60D-B48D7F75B608}" sibTransId="{B3C2A3D6-B173-41DA-88E2-76E3037F8FA7}"/>
    <dgm:cxn modelId="{1FD6A7E2-2EF8-4660-8B4E-4CFB907F7D34}" type="presOf" srcId="{CABD9599-5744-4B08-978A-1975F4B39AF3}" destId="{60D5E651-4B7F-4BE6-AB34-D7F6BCE31269}" srcOrd="0" destOrd="0" presId="urn:microsoft.com/office/officeart/2018/2/layout/IconVerticalSolidList"/>
    <dgm:cxn modelId="{8D86C10C-EE70-4769-8DF2-9DAD7950C5D0}" type="presParOf" srcId="{1560F8C4-3EE9-43F4-B75C-266962FB5E09}" destId="{6CFB3EE4-A4C5-4479-8A9D-73B2720EF807}" srcOrd="0" destOrd="0" presId="urn:microsoft.com/office/officeart/2018/2/layout/IconVerticalSolidList"/>
    <dgm:cxn modelId="{2FE78229-02A3-4EEA-BF9A-AFAC65726E3C}" type="presParOf" srcId="{6CFB3EE4-A4C5-4479-8A9D-73B2720EF807}" destId="{DC64EC0E-6FFF-4BD0-879F-C264BCEAC97E}" srcOrd="0" destOrd="0" presId="urn:microsoft.com/office/officeart/2018/2/layout/IconVerticalSolidList"/>
    <dgm:cxn modelId="{4DD545A4-3C72-42E6-99C3-4187FC9CBD7E}" type="presParOf" srcId="{6CFB3EE4-A4C5-4479-8A9D-73B2720EF807}" destId="{FEB43ED8-D051-464F-9ECB-C2CFC6233B2C}" srcOrd="1" destOrd="0" presId="urn:microsoft.com/office/officeart/2018/2/layout/IconVerticalSolidList"/>
    <dgm:cxn modelId="{B26668F8-ECF7-4C37-A83F-DE38E0FBDBA9}" type="presParOf" srcId="{6CFB3EE4-A4C5-4479-8A9D-73B2720EF807}" destId="{0426A809-5668-4845-9841-A9D7DE92E7E0}" srcOrd="2" destOrd="0" presId="urn:microsoft.com/office/officeart/2018/2/layout/IconVerticalSolidList"/>
    <dgm:cxn modelId="{02648136-20BB-4EE3-A630-2A25466B81EF}" type="presParOf" srcId="{6CFB3EE4-A4C5-4479-8A9D-73B2720EF807}" destId="{96C75C35-9013-4993-B405-CFBF875D6E54}" srcOrd="3" destOrd="0" presId="urn:microsoft.com/office/officeart/2018/2/layout/IconVerticalSolidList"/>
    <dgm:cxn modelId="{7139C67B-9459-4701-8B2D-2B986860BBC5}" type="presParOf" srcId="{1560F8C4-3EE9-43F4-B75C-266962FB5E09}" destId="{F3387D66-01BC-47D9-A7D1-B71A7D9928C1}" srcOrd="1" destOrd="0" presId="urn:microsoft.com/office/officeart/2018/2/layout/IconVerticalSolidList"/>
    <dgm:cxn modelId="{0C3A17CA-704F-422C-8AC8-E5450924E77D}" type="presParOf" srcId="{1560F8C4-3EE9-43F4-B75C-266962FB5E09}" destId="{70B98AFA-F32F-49DE-94C1-8342B74B3CF8}" srcOrd="2" destOrd="0" presId="urn:microsoft.com/office/officeart/2018/2/layout/IconVerticalSolidList"/>
    <dgm:cxn modelId="{3A3F94C0-23F4-4865-B480-43A740A655CB}" type="presParOf" srcId="{70B98AFA-F32F-49DE-94C1-8342B74B3CF8}" destId="{A3DBC524-E08F-4322-B39C-B940261F75BC}" srcOrd="0" destOrd="0" presId="urn:microsoft.com/office/officeart/2018/2/layout/IconVerticalSolidList"/>
    <dgm:cxn modelId="{29A2623E-0718-44DC-9D17-3BABEEC11BBB}" type="presParOf" srcId="{70B98AFA-F32F-49DE-94C1-8342B74B3CF8}" destId="{8B405EDD-CEF7-4E3B-B385-DEFD694A6B3F}" srcOrd="1" destOrd="0" presId="urn:microsoft.com/office/officeart/2018/2/layout/IconVerticalSolidList"/>
    <dgm:cxn modelId="{AE1A7E40-EB07-4CFD-879E-61A11AC14DDF}" type="presParOf" srcId="{70B98AFA-F32F-49DE-94C1-8342B74B3CF8}" destId="{E9B20DC7-0803-4A29-AF4C-FD0FAF1605F5}" srcOrd="2" destOrd="0" presId="urn:microsoft.com/office/officeart/2018/2/layout/IconVerticalSolidList"/>
    <dgm:cxn modelId="{CE31B2FC-2197-4835-8D2B-B4F403AD1DBE}" type="presParOf" srcId="{70B98AFA-F32F-49DE-94C1-8342B74B3CF8}" destId="{70E75D7D-8F77-42A5-88C1-ECBDFEBB5A28}" srcOrd="3" destOrd="0" presId="urn:microsoft.com/office/officeart/2018/2/layout/IconVerticalSolidList"/>
    <dgm:cxn modelId="{23EDBE32-7197-4771-B69B-724ECBDB30BA}" type="presParOf" srcId="{1560F8C4-3EE9-43F4-B75C-266962FB5E09}" destId="{65FE2F85-14BC-436A-9FDF-0AE60E9F6B2D}" srcOrd="3" destOrd="0" presId="urn:microsoft.com/office/officeart/2018/2/layout/IconVerticalSolidList"/>
    <dgm:cxn modelId="{B809E41A-0BBE-44AD-AC63-EB277BA26CA3}" type="presParOf" srcId="{1560F8C4-3EE9-43F4-B75C-266962FB5E09}" destId="{6990535E-134A-4AD1-BA75-5C0B5A32CF8B}" srcOrd="4" destOrd="0" presId="urn:microsoft.com/office/officeart/2018/2/layout/IconVerticalSolidList"/>
    <dgm:cxn modelId="{05519B48-3B58-498A-B8FA-7B6DA621C721}" type="presParOf" srcId="{6990535E-134A-4AD1-BA75-5C0B5A32CF8B}" destId="{3513E4FF-2315-478A-9204-FEFC6E7EF361}" srcOrd="0" destOrd="0" presId="urn:microsoft.com/office/officeart/2018/2/layout/IconVerticalSolidList"/>
    <dgm:cxn modelId="{EC2EC43B-79C7-4AF6-8DD6-0841462E07E6}" type="presParOf" srcId="{6990535E-134A-4AD1-BA75-5C0B5A32CF8B}" destId="{A41E639C-AE33-40B4-A7F7-80EDC2E55B97}" srcOrd="1" destOrd="0" presId="urn:microsoft.com/office/officeart/2018/2/layout/IconVerticalSolidList"/>
    <dgm:cxn modelId="{93F4D243-8AA3-41D2-B34C-F4592C2E8CAD}" type="presParOf" srcId="{6990535E-134A-4AD1-BA75-5C0B5A32CF8B}" destId="{B5435CDD-0C96-4558-A2B3-73F28AFDD10A}" srcOrd="2" destOrd="0" presId="urn:microsoft.com/office/officeart/2018/2/layout/IconVerticalSolidList"/>
    <dgm:cxn modelId="{30499AA7-EEC8-4B2E-AEA1-EDE5946ECE77}" type="presParOf" srcId="{6990535E-134A-4AD1-BA75-5C0B5A32CF8B}" destId="{60D5E651-4B7F-4BE6-AB34-D7F6BCE31269}" srcOrd="3" destOrd="0" presId="urn:microsoft.com/office/officeart/2018/2/layout/IconVerticalSolidList"/>
    <dgm:cxn modelId="{844BBE71-F95F-40D8-9D80-EE3040B28327}" type="presParOf" srcId="{1560F8C4-3EE9-43F4-B75C-266962FB5E09}" destId="{E099912E-A674-4976-A1C1-B76F942CE62F}" srcOrd="5" destOrd="0" presId="urn:microsoft.com/office/officeart/2018/2/layout/IconVerticalSolidList"/>
    <dgm:cxn modelId="{F13FC98D-C1EF-49D3-9F7A-6FAD37C52DB7}" type="presParOf" srcId="{1560F8C4-3EE9-43F4-B75C-266962FB5E09}" destId="{8F2AB988-7316-4CBB-95DE-9815B682D445}" srcOrd="6" destOrd="0" presId="urn:microsoft.com/office/officeart/2018/2/layout/IconVerticalSolidList"/>
    <dgm:cxn modelId="{D6262DF1-ABA0-4E63-8821-50F2C774CD69}" type="presParOf" srcId="{8F2AB988-7316-4CBB-95DE-9815B682D445}" destId="{D5EEC14F-CAC1-4977-A4B9-C20878E7FBD6}" srcOrd="0" destOrd="0" presId="urn:microsoft.com/office/officeart/2018/2/layout/IconVerticalSolidList"/>
    <dgm:cxn modelId="{F935482A-A29E-40A1-B905-8C14C17D140C}" type="presParOf" srcId="{8F2AB988-7316-4CBB-95DE-9815B682D445}" destId="{ED076C4A-7F3E-4848-9BAA-24BB014AFA30}" srcOrd="1" destOrd="0" presId="urn:microsoft.com/office/officeart/2018/2/layout/IconVerticalSolidList"/>
    <dgm:cxn modelId="{3BCC943E-D992-442B-A040-5CB1BBA36ABC}" type="presParOf" srcId="{8F2AB988-7316-4CBB-95DE-9815B682D445}" destId="{5739AA13-BFF6-40AC-94B9-DE8BEEDA2C5F}" srcOrd="2" destOrd="0" presId="urn:microsoft.com/office/officeart/2018/2/layout/IconVerticalSolidList"/>
    <dgm:cxn modelId="{9184B643-C31F-4760-83C9-77BC309EB953}" type="presParOf" srcId="{8F2AB988-7316-4CBB-95DE-9815B682D445}" destId="{627F70C0-95D3-4846-A850-70C802BB8E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EE95A-367B-4DD0-958E-98CF113B0D5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996F0C-AA93-445C-9036-7AAD3EE4893F}">
      <dgm:prSet/>
      <dgm:spPr/>
      <dgm:t>
        <a:bodyPr/>
        <a:lstStyle/>
        <a:p>
          <a:pPr>
            <a:defRPr b="1"/>
          </a:pPr>
          <a:r>
            <a:rPr lang="en-GB"/>
            <a:t>Logistic Regression:</a:t>
          </a:r>
          <a:endParaRPr lang="en-US"/>
        </a:p>
      </dgm:t>
    </dgm:pt>
    <dgm:pt modelId="{B51794B0-5FCA-4289-AA96-CCFACA6F6EB1}" type="parTrans" cxnId="{B68F9BAD-BD1A-4754-BB69-AF1744406878}">
      <dgm:prSet/>
      <dgm:spPr/>
      <dgm:t>
        <a:bodyPr/>
        <a:lstStyle/>
        <a:p>
          <a:endParaRPr lang="en-US"/>
        </a:p>
      </dgm:t>
    </dgm:pt>
    <dgm:pt modelId="{E5EDF4F9-A460-4109-B0BB-06F0C1DCF3F9}" type="sibTrans" cxnId="{B68F9BAD-BD1A-4754-BB69-AF1744406878}">
      <dgm:prSet/>
      <dgm:spPr/>
      <dgm:t>
        <a:bodyPr/>
        <a:lstStyle/>
        <a:p>
          <a:endParaRPr lang="en-US"/>
        </a:p>
      </dgm:t>
    </dgm:pt>
    <dgm:pt modelId="{94EEE906-B451-4050-9669-6C781BE29B68}">
      <dgm:prSet/>
      <dgm:spPr/>
      <dgm:t>
        <a:bodyPr/>
        <a:lstStyle/>
        <a:p>
          <a:r>
            <a:rPr lang="en-GB"/>
            <a:t>Tested if the faults can be separated by linear boundaries in feature space</a:t>
          </a:r>
          <a:endParaRPr lang="en-US"/>
        </a:p>
      </dgm:t>
    </dgm:pt>
    <dgm:pt modelId="{BC498673-6CC0-4804-B529-FBC1055C088E}" type="parTrans" cxnId="{3ABC5D3E-A65D-4AE1-9D9B-C33499751454}">
      <dgm:prSet/>
      <dgm:spPr/>
      <dgm:t>
        <a:bodyPr/>
        <a:lstStyle/>
        <a:p>
          <a:endParaRPr lang="en-US"/>
        </a:p>
      </dgm:t>
    </dgm:pt>
    <dgm:pt modelId="{BC07CEE6-B772-4B39-B791-82C31052D2D3}" type="sibTrans" cxnId="{3ABC5D3E-A65D-4AE1-9D9B-C33499751454}">
      <dgm:prSet/>
      <dgm:spPr/>
      <dgm:t>
        <a:bodyPr/>
        <a:lstStyle/>
        <a:p>
          <a:endParaRPr lang="en-US"/>
        </a:p>
      </dgm:t>
    </dgm:pt>
    <dgm:pt modelId="{517871A0-B1C4-4794-90F7-26953BED343B}">
      <dgm:prSet/>
      <dgm:spPr/>
      <dgm:t>
        <a:bodyPr/>
        <a:lstStyle/>
        <a:p>
          <a:r>
            <a:rPr lang="en-GB"/>
            <a:t>Served as a baseline to measure the performance of more complex models</a:t>
          </a:r>
          <a:endParaRPr lang="en-US"/>
        </a:p>
      </dgm:t>
    </dgm:pt>
    <dgm:pt modelId="{4362FC0C-1833-4A1B-B65A-CCEEC061A0D4}" type="parTrans" cxnId="{93E89E2C-540B-4984-8213-9258F334D381}">
      <dgm:prSet/>
      <dgm:spPr/>
      <dgm:t>
        <a:bodyPr/>
        <a:lstStyle/>
        <a:p>
          <a:endParaRPr lang="en-US"/>
        </a:p>
      </dgm:t>
    </dgm:pt>
    <dgm:pt modelId="{2CA294A4-5846-4A9E-93BF-7A891DB4E745}" type="sibTrans" cxnId="{93E89E2C-540B-4984-8213-9258F334D381}">
      <dgm:prSet/>
      <dgm:spPr/>
      <dgm:t>
        <a:bodyPr/>
        <a:lstStyle/>
        <a:p>
          <a:endParaRPr lang="en-US"/>
        </a:p>
      </dgm:t>
    </dgm:pt>
    <dgm:pt modelId="{20F09A2F-93D2-4B0A-A016-E80C430AE464}">
      <dgm:prSet/>
      <dgm:spPr/>
      <dgm:t>
        <a:bodyPr/>
        <a:lstStyle/>
        <a:p>
          <a:pPr>
            <a:defRPr b="1"/>
          </a:pPr>
          <a:r>
            <a:rPr lang="en-GB"/>
            <a:t>K-Nearest Neighbors (KNN):</a:t>
          </a:r>
          <a:endParaRPr lang="en-US"/>
        </a:p>
      </dgm:t>
    </dgm:pt>
    <dgm:pt modelId="{48F95478-60E1-448F-B002-71C72116F982}" type="parTrans" cxnId="{DD69A3EA-198F-43D8-B216-B55F756365D1}">
      <dgm:prSet/>
      <dgm:spPr/>
      <dgm:t>
        <a:bodyPr/>
        <a:lstStyle/>
        <a:p>
          <a:endParaRPr lang="en-US"/>
        </a:p>
      </dgm:t>
    </dgm:pt>
    <dgm:pt modelId="{3E78FD7B-E02D-4E2E-8B90-E52165485981}" type="sibTrans" cxnId="{DD69A3EA-198F-43D8-B216-B55F756365D1}">
      <dgm:prSet/>
      <dgm:spPr/>
      <dgm:t>
        <a:bodyPr/>
        <a:lstStyle/>
        <a:p>
          <a:endParaRPr lang="en-US"/>
        </a:p>
      </dgm:t>
    </dgm:pt>
    <dgm:pt modelId="{0F5ECD59-F468-42BE-B6FA-0291BC498784}">
      <dgm:prSet/>
      <dgm:spPr/>
      <dgm:t>
        <a:bodyPr/>
        <a:lstStyle/>
        <a:p>
          <a:r>
            <a:rPr lang="en-GB"/>
            <a:t>KNN could effectively classify faults by looking at 'nearby' instances in the feature space</a:t>
          </a:r>
          <a:endParaRPr lang="en-US"/>
        </a:p>
      </dgm:t>
    </dgm:pt>
    <dgm:pt modelId="{39194F2F-9E7D-4A56-9289-736EC399CD75}" type="parTrans" cxnId="{573D6C2A-5E22-4E31-9682-610F4C7EDD18}">
      <dgm:prSet/>
      <dgm:spPr/>
      <dgm:t>
        <a:bodyPr/>
        <a:lstStyle/>
        <a:p>
          <a:endParaRPr lang="en-US"/>
        </a:p>
      </dgm:t>
    </dgm:pt>
    <dgm:pt modelId="{8AECA2A0-8831-41EC-9593-69A654245CA9}" type="sibTrans" cxnId="{573D6C2A-5E22-4E31-9682-610F4C7EDD18}">
      <dgm:prSet/>
      <dgm:spPr/>
      <dgm:t>
        <a:bodyPr/>
        <a:lstStyle/>
        <a:p>
          <a:endParaRPr lang="en-US"/>
        </a:p>
      </dgm:t>
    </dgm:pt>
    <dgm:pt modelId="{FA7FB4EA-501E-48D4-B499-F76B80B025BA}">
      <dgm:prSet/>
      <dgm:spPr/>
      <dgm:t>
        <a:bodyPr/>
        <a:lstStyle/>
        <a:p>
          <a:pPr>
            <a:defRPr b="1"/>
          </a:pPr>
          <a:r>
            <a:rPr lang="en-GB"/>
            <a:t>Decision Tree:</a:t>
          </a:r>
          <a:endParaRPr lang="en-US"/>
        </a:p>
      </dgm:t>
    </dgm:pt>
    <dgm:pt modelId="{365395A0-80C2-4914-8DD8-825DC944A0B9}" type="parTrans" cxnId="{52D64634-0818-4A59-8AD7-FCEBFEBC42C9}">
      <dgm:prSet/>
      <dgm:spPr/>
      <dgm:t>
        <a:bodyPr/>
        <a:lstStyle/>
        <a:p>
          <a:endParaRPr lang="en-US"/>
        </a:p>
      </dgm:t>
    </dgm:pt>
    <dgm:pt modelId="{B53D41BC-7005-4459-9939-20BB8DD4DBA6}" type="sibTrans" cxnId="{52D64634-0818-4A59-8AD7-FCEBFEBC42C9}">
      <dgm:prSet/>
      <dgm:spPr/>
      <dgm:t>
        <a:bodyPr/>
        <a:lstStyle/>
        <a:p>
          <a:endParaRPr lang="en-US"/>
        </a:p>
      </dgm:t>
    </dgm:pt>
    <dgm:pt modelId="{9C113809-F408-4FC7-BCC4-ECCE62DD3480}">
      <dgm:prSet/>
      <dgm:spPr/>
      <dgm:t>
        <a:bodyPr/>
        <a:lstStyle/>
        <a:p>
          <a:r>
            <a:rPr lang="en-GB"/>
            <a:t>Performs feature selection implicitly, which can be beneficial if some features are more indicative of faults than others</a:t>
          </a:r>
          <a:endParaRPr lang="en-US"/>
        </a:p>
      </dgm:t>
    </dgm:pt>
    <dgm:pt modelId="{BAEA5A7F-DEC6-498E-8FB7-016301F93407}" type="parTrans" cxnId="{8DA9F371-654E-40AD-91C6-35779313C871}">
      <dgm:prSet/>
      <dgm:spPr/>
      <dgm:t>
        <a:bodyPr/>
        <a:lstStyle/>
        <a:p>
          <a:endParaRPr lang="en-US"/>
        </a:p>
      </dgm:t>
    </dgm:pt>
    <dgm:pt modelId="{7BCE6C10-C8E2-4F91-B83B-0264BA09E4D8}" type="sibTrans" cxnId="{8DA9F371-654E-40AD-91C6-35779313C871}">
      <dgm:prSet/>
      <dgm:spPr/>
      <dgm:t>
        <a:bodyPr/>
        <a:lstStyle/>
        <a:p>
          <a:endParaRPr lang="en-US"/>
        </a:p>
      </dgm:t>
    </dgm:pt>
    <dgm:pt modelId="{23F93E8D-637F-421D-A837-8C54F0BC6F14}">
      <dgm:prSet/>
      <dgm:spPr/>
      <dgm:t>
        <a:bodyPr/>
        <a:lstStyle/>
        <a:p>
          <a:r>
            <a:rPr lang="en-GB"/>
            <a:t>A decision tree uses thresholds to make decisions, making it a good fit for data with clear rule-based patterns.</a:t>
          </a:r>
          <a:endParaRPr lang="en-US"/>
        </a:p>
      </dgm:t>
    </dgm:pt>
    <dgm:pt modelId="{F18D081E-BDCF-4FAA-9911-CD3CFCAA0A0E}" type="parTrans" cxnId="{20DA54D7-CBF2-44EC-AEC9-2776833663A3}">
      <dgm:prSet/>
      <dgm:spPr/>
      <dgm:t>
        <a:bodyPr/>
        <a:lstStyle/>
        <a:p>
          <a:endParaRPr lang="en-US"/>
        </a:p>
      </dgm:t>
    </dgm:pt>
    <dgm:pt modelId="{03354AD3-96BE-4F71-BF64-EF5D9894D0DD}" type="sibTrans" cxnId="{20DA54D7-CBF2-44EC-AEC9-2776833663A3}">
      <dgm:prSet/>
      <dgm:spPr/>
      <dgm:t>
        <a:bodyPr/>
        <a:lstStyle/>
        <a:p>
          <a:endParaRPr lang="en-US"/>
        </a:p>
      </dgm:t>
    </dgm:pt>
    <dgm:pt modelId="{64529649-41A4-4CB0-AE76-9516CF1F7A34}" type="pres">
      <dgm:prSet presAssocID="{C55EE95A-367B-4DD0-958E-98CF113B0D55}" presName="root" presStyleCnt="0">
        <dgm:presLayoutVars>
          <dgm:dir/>
          <dgm:resizeHandles val="exact"/>
        </dgm:presLayoutVars>
      </dgm:prSet>
      <dgm:spPr/>
    </dgm:pt>
    <dgm:pt modelId="{6ECC647C-0ADF-42A3-89F9-5DBB1C265DEC}" type="pres">
      <dgm:prSet presAssocID="{BE996F0C-AA93-445C-9036-7AAD3EE4893F}" presName="compNode" presStyleCnt="0"/>
      <dgm:spPr/>
    </dgm:pt>
    <dgm:pt modelId="{5A0EEAA4-0190-4B4B-B71C-9675DAE52B2A}" type="pres">
      <dgm:prSet presAssocID="{BE996F0C-AA93-445C-9036-7AAD3EE489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4F404D9-0DBC-4B6B-99CB-BE3748B5D383}" type="pres">
      <dgm:prSet presAssocID="{BE996F0C-AA93-445C-9036-7AAD3EE4893F}" presName="iconSpace" presStyleCnt="0"/>
      <dgm:spPr/>
    </dgm:pt>
    <dgm:pt modelId="{531D5029-8637-4BD1-8510-7753142BB825}" type="pres">
      <dgm:prSet presAssocID="{BE996F0C-AA93-445C-9036-7AAD3EE4893F}" presName="parTx" presStyleLbl="revTx" presStyleIdx="0" presStyleCnt="6">
        <dgm:presLayoutVars>
          <dgm:chMax val="0"/>
          <dgm:chPref val="0"/>
        </dgm:presLayoutVars>
      </dgm:prSet>
      <dgm:spPr/>
    </dgm:pt>
    <dgm:pt modelId="{5267E20F-729A-4A8D-9209-1C705A7D9F0C}" type="pres">
      <dgm:prSet presAssocID="{BE996F0C-AA93-445C-9036-7AAD3EE4893F}" presName="txSpace" presStyleCnt="0"/>
      <dgm:spPr/>
    </dgm:pt>
    <dgm:pt modelId="{C425E7D7-C076-4E4A-9BAD-3E25811B83C2}" type="pres">
      <dgm:prSet presAssocID="{BE996F0C-AA93-445C-9036-7AAD3EE4893F}" presName="desTx" presStyleLbl="revTx" presStyleIdx="1" presStyleCnt="6">
        <dgm:presLayoutVars/>
      </dgm:prSet>
      <dgm:spPr/>
    </dgm:pt>
    <dgm:pt modelId="{1AB20ADF-9BE7-40DB-9540-4FAA0C858FF3}" type="pres">
      <dgm:prSet presAssocID="{E5EDF4F9-A460-4109-B0BB-06F0C1DCF3F9}" presName="sibTrans" presStyleCnt="0"/>
      <dgm:spPr/>
    </dgm:pt>
    <dgm:pt modelId="{FC0043CA-2810-4C5F-97A0-58D83FD1E220}" type="pres">
      <dgm:prSet presAssocID="{20F09A2F-93D2-4B0A-A016-E80C430AE464}" presName="compNode" presStyleCnt="0"/>
      <dgm:spPr/>
    </dgm:pt>
    <dgm:pt modelId="{4D395D15-ACA4-4678-B8EB-8C7253A48FF1}" type="pres">
      <dgm:prSet presAssocID="{20F09A2F-93D2-4B0A-A016-E80C430AE4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069B3425-FDCA-4F32-97B8-F84F17DC8D96}" type="pres">
      <dgm:prSet presAssocID="{20F09A2F-93D2-4B0A-A016-E80C430AE464}" presName="iconSpace" presStyleCnt="0"/>
      <dgm:spPr/>
    </dgm:pt>
    <dgm:pt modelId="{8D8F5B8B-14E4-46F7-B30D-4531AF250126}" type="pres">
      <dgm:prSet presAssocID="{20F09A2F-93D2-4B0A-A016-E80C430AE464}" presName="parTx" presStyleLbl="revTx" presStyleIdx="2" presStyleCnt="6">
        <dgm:presLayoutVars>
          <dgm:chMax val="0"/>
          <dgm:chPref val="0"/>
        </dgm:presLayoutVars>
      </dgm:prSet>
      <dgm:spPr/>
    </dgm:pt>
    <dgm:pt modelId="{2C079A63-6601-45A5-96CA-2FD06211432B}" type="pres">
      <dgm:prSet presAssocID="{20F09A2F-93D2-4B0A-A016-E80C430AE464}" presName="txSpace" presStyleCnt="0"/>
      <dgm:spPr/>
    </dgm:pt>
    <dgm:pt modelId="{36108B13-F4D9-49CC-8E64-70119ED1D183}" type="pres">
      <dgm:prSet presAssocID="{20F09A2F-93D2-4B0A-A016-E80C430AE464}" presName="desTx" presStyleLbl="revTx" presStyleIdx="3" presStyleCnt="6">
        <dgm:presLayoutVars/>
      </dgm:prSet>
      <dgm:spPr/>
    </dgm:pt>
    <dgm:pt modelId="{3D7AD85E-FC0B-4A75-AECD-86101ED0E415}" type="pres">
      <dgm:prSet presAssocID="{3E78FD7B-E02D-4E2E-8B90-E52165485981}" presName="sibTrans" presStyleCnt="0"/>
      <dgm:spPr/>
    </dgm:pt>
    <dgm:pt modelId="{5EFB64D2-D5F0-4A29-9483-F040DC2A99B7}" type="pres">
      <dgm:prSet presAssocID="{FA7FB4EA-501E-48D4-B499-F76B80B025BA}" presName="compNode" presStyleCnt="0"/>
      <dgm:spPr/>
    </dgm:pt>
    <dgm:pt modelId="{31BEBF67-AACB-4BC1-9D3D-4B84D8B03F91}" type="pres">
      <dgm:prSet presAssocID="{FA7FB4EA-501E-48D4-B499-F76B80B025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99FE283C-2C74-45C9-8D83-C8FD50B0A7B8}" type="pres">
      <dgm:prSet presAssocID="{FA7FB4EA-501E-48D4-B499-F76B80B025BA}" presName="iconSpace" presStyleCnt="0"/>
      <dgm:spPr/>
    </dgm:pt>
    <dgm:pt modelId="{84B8C348-2714-483F-8C56-EC12DF642775}" type="pres">
      <dgm:prSet presAssocID="{FA7FB4EA-501E-48D4-B499-F76B80B025BA}" presName="parTx" presStyleLbl="revTx" presStyleIdx="4" presStyleCnt="6">
        <dgm:presLayoutVars>
          <dgm:chMax val="0"/>
          <dgm:chPref val="0"/>
        </dgm:presLayoutVars>
      </dgm:prSet>
      <dgm:spPr/>
    </dgm:pt>
    <dgm:pt modelId="{5ADA3B0C-F13A-4666-92EF-F45939835BB5}" type="pres">
      <dgm:prSet presAssocID="{FA7FB4EA-501E-48D4-B499-F76B80B025BA}" presName="txSpace" presStyleCnt="0"/>
      <dgm:spPr/>
    </dgm:pt>
    <dgm:pt modelId="{195323A2-B94C-43EC-A7E9-5D9FBC705A71}" type="pres">
      <dgm:prSet presAssocID="{FA7FB4EA-501E-48D4-B499-F76B80B025BA}" presName="desTx" presStyleLbl="revTx" presStyleIdx="5" presStyleCnt="6">
        <dgm:presLayoutVars/>
      </dgm:prSet>
      <dgm:spPr/>
    </dgm:pt>
  </dgm:ptLst>
  <dgm:cxnLst>
    <dgm:cxn modelId="{CFC15004-C6FC-46C7-9034-022725E2A676}" type="presOf" srcId="{20F09A2F-93D2-4B0A-A016-E80C430AE464}" destId="{8D8F5B8B-14E4-46F7-B30D-4531AF250126}" srcOrd="0" destOrd="0" presId="urn:microsoft.com/office/officeart/2018/2/layout/IconLabelDescriptionList"/>
    <dgm:cxn modelId="{9259C911-81D9-490E-BD11-A8355D0AF92B}" type="presOf" srcId="{94EEE906-B451-4050-9669-6C781BE29B68}" destId="{C425E7D7-C076-4E4A-9BAD-3E25811B83C2}" srcOrd="0" destOrd="0" presId="urn:microsoft.com/office/officeart/2018/2/layout/IconLabelDescriptionList"/>
    <dgm:cxn modelId="{9731CF1D-E192-460A-8F0B-D07921F89F74}" type="presOf" srcId="{9C113809-F408-4FC7-BCC4-ECCE62DD3480}" destId="{195323A2-B94C-43EC-A7E9-5D9FBC705A71}" srcOrd="0" destOrd="0" presId="urn:microsoft.com/office/officeart/2018/2/layout/IconLabelDescriptionList"/>
    <dgm:cxn modelId="{573D6C2A-5E22-4E31-9682-610F4C7EDD18}" srcId="{20F09A2F-93D2-4B0A-A016-E80C430AE464}" destId="{0F5ECD59-F468-42BE-B6FA-0291BC498784}" srcOrd="0" destOrd="0" parTransId="{39194F2F-9E7D-4A56-9289-736EC399CD75}" sibTransId="{8AECA2A0-8831-41EC-9593-69A654245CA9}"/>
    <dgm:cxn modelId="{93E89E2C-540B-4984-8213-9258F334D381}" srcId="{BE996F0C-AA93-445C-9036-7AAD3EE4893F}" destId="{517871A0-B1C4-4794-90F7-26953BED343B}" srcOrd="1" destOrd="0" parTransId="{4362FC0C-1833-4A1B-B65A-CCEEC061A0D4}" sibTransId="{2CA294A4-5846-4A9E-93BF-7A891DB4E745}"/>
    <dgm:cxn modelId="{D6AAF92C-1CFF-4BE4-AF55-8EC3C0D3AAEF}" type="presOf" srcId="{C55EE95A-367B-4DD0-958E-98CF113B0D55}" destId="{64529649-41A4-4CB0-AE76-9516CF1F7A34}" srcOrd="0" destOrd="0" presId="urn:microsoft.com/office/officeart/2018/2/layout/IconLabelDescriptionList"/>
    <dgm:cxn modelId="{52D64634-0818-4A59-8AD7-FCEBFEBC42C9}" srcId="{C55EE95A-367B-4DD0-958E-98CF113B0D55}" destId="{FA7FB4EA-501E-48D4-B499-F76B80B025BA}" srcOrd="2" destOrd="0" parTransId="{365395A0-80C2-4914-8DD8-825DC944A0B9}" sibTransId="{B53D41BC-7005-4459-9939-20BB8DD4DBA6}"/>
    <dgm:cxn modelId="{3ABC5D3E-A65D-4AE1-9D9B-C33499751454}" srcId="{BE996F0C-AA93-445C-9036-7AAD3EE4893F}" destId="{94EEE906-B451-4050-9669-6C781BE29B68}" srcOrd="0" destOrd="0" parTransId="{BC498673-6CC0-4804-B529-FBC1055C088E}" sibTransId="{BC07CEE6-B772-4B39-B791-82C31052D2D3}"/>
    <dgm:cxn modelId="{A60A1445-5230-4AF6-8E3D-86AAF39E5BB9}" type="presOf" srcId="{FA7FB4EA-501E-48D4-B499-F76B80B025BA}" destId="{84B8C348-2714-483F-8C56-EC12DF642775}" srcOrd="0" destOrd="0" presId="urn:microsoft.com/office/officeart/2018/2/layout/IconLabelDescriptionList"/>
    <dgm:cxn modelId="{E5C4E648-3372-4024-B9C0-639369395F2D}" type="presOf" srcId="{0F5ECD59-F468-42BE-B6FA-0291BC498784}" destId="{36108B13-F4D9-49CC-8E64-70119ED1D183}" srcOrd="0" destOrd="0" presId="urn:microsoft.com/office/officeart/2018/2/layout/IconLabelDescriptionList"/>
    <dgm:cxn modelId="{8DA9F371-654E-40AD-91C6-35779313C871}" srcId="{FA7FB4EA-501E-48D4-B499-F76B80B025BA}" destId="{9C113809-F408-4FC7-BCC4-ECCE62DD3480}" srcOrd="0" destOrd="0" parTransId="{BAEA5A7F-DEC6-498E-8FB7-016301F93407}" sibTransId="{7BCE6C10-C8E2-4F91-B83B-0264BA09E4D8}"/>
    <dgm:cxn modelId="{19AAEE72-6642-4463-AFBE-156FE164FCC2}" type="presOf" srcId="{BE996F0C-AA93-445C-9036-7AAD3EE4893F}" destId="{531D5029-8637-4BD1-8510-7753142BB825}" srcOrd="0" destOrd="0" presId="urn:microsoft.com/office/officeart/2018/2/layout/IconLabelDescriptionList"/>
    <dgm:cxn modelId="{B68F9BAD-BD1A-4754-BB69-AF1744406878}" srcId="{C55EE95A-367B-4DD0-958E-98CF113B0D55}" destId="{BE996F0C-AA93-445C-9036-7AAD3EE4893F}" srcOrd="0" destOrd="0" parTransId="{B51794B0-5FCA-4289-AA96-CCFACA6F6EB1}" sibTransId="{E5EDF4F9-A460-4109-B0BB-06F0C1DCF3F9}"/>
    <dgm:cxn modelId="{20DA54D7-CBF2-44EC-AEC9-2776833663A3}" srcId="{FA7FB4EA-501E-48D4-B499-F76B80B025BA}" destId="{23F93E8D-637F-421D-A837-8C54F0BC6F14}" srcOrd="1" destOrd="0" parTransId="{F18D081E-BDCF-4FAA-9911-CD3CFCAA0A0E}" sibTransId="{03354AD3-96BE-4F71-BF64-EF5D9894D0DD}"/>
    <dgm:cxn modelId="{DD69A3EA-198F-43D8-B216-B55F756365D1}" srcId="{C55EE95A-367B-4DD0-958E-98CF113B0D55}" destId="{20F09A2F-93D2-4B0A-A016-E80C430AE464}" srcOrd="1" destOrd="0" parTransId="{48F95478-60E1-448F-B002-71C72116F982}" sibTransId="{3E78FD7B-E02D-4E2E-8B90-E52165485981}"/>
    <dgm:cxn modelId="{CA89FDF5-7847-47B6-9236-F978DEA0D0CC}" type="presOf" srcId="{517871A0-B1C4-4794-90F7-26953BED343B}" destId="{C425E7D7-C076-4E4A-9BAD-3E25811B83C2}" srcOrd="0" destOrd="1" presId="urn:microsoft.com/office/officeart/2018/2/layout/IconLabelDescriptionList"/>
    <dgm:cxn modelId="{2D9EA4FA-0AD2-4230-BAA7-3EF88E1847C7}" type="presOf" srcId="{23F93E8D-637F-421D-A837-8C54F0BC6F14}" destId="{195323A2-B94C-43EC-A7E9-5D9FBC705A71}" srcOrd="0" destOrd="1" presId="urn:microsoft.com/office/officeart/2018/2/layout/IconLabelDescriptionList"/>
    <dgm:cxn modelId="{9A78445E-A0CA-4A3D-87AA-5E23E0C9BAE2}" type="presParOf" srcId="{64529649-41A4-4CB0-AE76-9516CF1F7A34}" destId="{6ECC647C-0ADF-42A3-89F9-5DBB1C265DEC}" srcOrd="0" destOrd="0" presId="urn:microsoft.com/office/officeart/2018/2/layout/IconLabelDescriptionList"/>
    <dgm:cxn modelId="{E2BAF279-0F43-4FFD-9151-09B99433B21D}" type="presParOf" srcId="{6ECC647C-0ADF-42A3-89F9-5DBB1C265DEC}" destId="{5A0EEAA4-0190-4B4B-B71C-9675DAE52B2A}" srcOrd="0" destOrd="0" presId="urn:microsoft.com/office/officeart/2018/2/layout/IconLabelDescriptionList"/>
    <dgm:cxn modelId="{18AD26B6-4D72-4F34-A55C-204ABE1DC767}" type="presParOf" srcId="{6ECC647C-0ADF-42A3-89F9-5DBB1C265DEC}" destId="{94F404D9-0DBC-4B6B-99CB-BE3748B5D383}" srcOrd="1" destOrd="0" presId="urn:microsoft.com/office/officeart/2018/2/layout/IconLabelDescriptionList"/>
    <dgm:cxn modelId="{9D2962D0-2C50-4C84-BE86-19B765150F08}" type="presParOf" srcId="{6ECC647C-0ADF-42A3-89F9-5DBB1C265DEC}" destId="{531D5029-8637-4BD1-8510-7753142BB825}" srcOrd="2" destOrd="0" presId="urn:microsoft.com/office/officeart/2018/2/layout/IconLabelDescriptionList"/>
    <dgm:cxn modelId="{D35ED0AC-8672-416E-BF69-8A2C0A25BF40}" type="presParOf" srcId="{6ECC647C-0ADF-42A3-89F9-5DBB1C265DEC}" destId="{5267E20F-729A-4A8D-9209-1C705A7D9F0C}" srcOrd="3" destOrd="0" presId="urn:microsoft.com/office/officeart/2018/2/layout/IconLabelDescriptionList"/>
    <dgm:cxn modelId="{EECC195F-9021-4AC8-9343-F55D62DD3923}" type="presParOf" srcId="{6ECC647C-0ADF-42A3-89F9-5DBB1C265DEC}" destId="{C425E7D7-C076-4E4A-9BAD-3E25811B83C2}" srcOrd="4" destOrd="0" presId="urn:microsoft.com/office/officeart/2018/2/layout/IconLabelDescriptionList"/>
    <dgm:cxn modelId="{AB639412-C708-4BCB-B037-370A170AF52B}" type="presParOf" srcId="{64529649-41A4-4CB0-AE76-9516CF1F7A34}" destId="{1AB20ADF-9BE7-40DB-9540-4FAA0C858FF3}" srcOrd="1" destOrd="0" presId="urn:microsoft.com/office/officeart/2018/2/layout/IconLabelDescriptionList"/>
    <dgm:cxn modelId="{C5FB3D75-6FB6-4863-AFAB-74CE41D69CED}" type="presParOf" srcId="{64529649-41A4-4CB0-AE76-9516CF1F7A34}" destId="{FC0043CA-2810-4C5F-97A0-58D83FD1E220}" srcOrd="2" destOrd="0" presId="urn:microsoft.com/office/officeart/2018/2/layout/IconLabelDescriptionList"/>
    <dgm:cxn modelId="{F70CAECC-88F2-41A8-A0E4-C537B4F87B12}" type="presParOf" srcId="{FC0043CA-2810-4C5F-97A0-58D83FD1E220}" destId="{4D395D15-ACA4-4678-B8EB-8C7253A48FF1}" srcOrd="0" destOrd="0" presId="urn:microsoft.com/office/officeart/2018/2/layout/IconLabelDescriptionList"/>
    <dgm:cxn modelId="{5EF0B25A-D588-4EA5-83B3-1A6D87A37BFA}" type="presParOf" srcId="{FC0043CA-2810-4C5F-97A0-58D83FD1E220}" destId="{069B3425-FDCA-4F32-97B8-F84F17DC8D96}" srcOrd="1" destOrd="0" presId="urn:microsoft.com/office/officeart/2018/2/layout/IconLabelDescriptionList"/>
    <dgm:cxn modelId="{63FF69B8-23DA-422A-93AD-6456E524F7CC}" type="presParOf" srcId="{FC0043CA-2810-4C5F-97A0-58D83FD1E220}" destId="{8D8F5B8B-14E4-46F7-B30D-4531AF250126}" srcOrd="2" destOrd="0" presId="urn:microsoft.com/office/officeart/2018/2/layout/IconLabelDescriptionList"/>
    <dgm:cxn modelId="{F6F18921-3244-49A0-986F-6C6E174E825D}" type="presParOf" srcId="{FC0043CA-2810-4C5F-97A0-58D83FD1E220}" destId="{2C079A63-6601-45A5-96CA-2FD06211432B}" srcOrd="3" destOrd="0" presId="urn:microsoft.com/office/officeart/2018/2/layout/IconLabelDescriptionList"/>
    <dgm:cxn modelId="{2BF678C7-C399-4DE5-9198-3350F8784033}" type="presParOf" srcId="{FC0043CA-2810-4C5F-97A0-58D83FD1E220}" destId="{36108B13-F4D9-49CC-8E64-70119ED1D183}" srcOrd="4" destOrd="0" presId="urn:microsoft.com/office/officeart/2018/2/layout/IconLabelDescriptionList"/>
    <dgm:cxn modelId="{A32E0C48-8AC2-4132-B6F2-190279BA11D1}" type="presParOf" srcId="{64529649-41A4-4CB0-AE76-9516CF1F7A34}" destId="{3D7AD85E-FC0B-4A75-AECD-86101ED0E415}" srcOrd="3" destOrd="0" presId="urn:microsoft.com/office/officeart/2018/2/layout/IconLabelDescriptionList"/>
    <dgm:cxn modelId="{E4EA5466-A2F7-40E9-9EAE-3DC302BCD5D9}" type="presParOf" srcId="{64529649-41A4-4CB0-AE76-9516CF1F7A34}" destId="{5EFB64D2-D5F0-4A29-9483-F040DC2A99B7}" srcOrd="4" destOrd="0" presId="urn:microsoft.com/office/officeart/2018/2/layout/IconLabelDescriptionList"/>
    <dgm:cxn modelId="{19602B57-BF61-4FFB-BAA8-559CE5C26A77}" type="presParOf" srcId="{5EFB64D2-D5F0-4A29-9483-F040DC2A99B7}" destId="{31BEBF67-AACB-4BC1-9D3D-4B84D8B03F91}" srcOrd="0" destOrd="0" presId="urn:microsoft.com/office/officeart/2018/2/layout/IconLabelDescriptionList"/>
    <dgm:cxn modelId="{4B89A126-8ECF-4DC0-B6E9-A633070EDBD2}" type="presParOf" srcId="{5EFB64D2-D5F0-4A29-9483-F040DC2A99B7}" destId="{99FE283C-2C74-45C9-8D83-C8FD50B0A7B8}" srcOrd="1" destOrd="0" presId="urn:microsoft.com/office/officeart/2018/2/layout/IconLabelDescriptionList"/>
    <dgm:cxn modelId="{8A86204E-0423-4883-A217-586613AE9256}" type="presParOf" srcId="{5EFB64D2-D5F0-4A29-9483-F040DC2A99B7}" destId="{84B8C348-2714-483F-8C56-EC12DF642775}" srcOrd="2" destOrd="0" presId="urn:microsoft.com/office/officeart/2018/2/layout/IconLabelDescriptionList"/>
    <dgm:cxn modelId="{13994B00-7B51-414D-837A-F0EDD025ADE5}" type="presParOf" srcId="{5EFB64D2-D5F0-4A29-9483-F040DC2A99B7}" destId="{5ADA3B0C-F13A-4666-92EF-F45939835BB5}" srcOrd="3" destOrd="0" presId="urn:microsoft.com/office/officeart/2018/2/layout/IconLabelDescriptionList"/>
    <dgm:cxn modelId="{158DAB93-0F39-48B5-BBD4-591E3B5BC684}" type="presParOf" srcId="{5EFB64D2-D5F0-4A29-9483-F040DC2A99B7}" destId="{195323A2-B94C-43EC-A7E9-5D9FBC705A7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795538-500E-46A2-941A-D155F79B31AA}"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CC4606B-C537-4D1D-8BC5-87798F9B0AF2}">
      <dgm:prSet/>
      <dgm:spPr/>
      <dgm:t>
        <a:bodyPr/>
        <a:lstStyle/>
        <a:p>
          <a:pPr>
            <a:lnSpc>
              <a:spcPct val="100000"/>
            </a:lnSpc>
            <a:defRPr b="1"/>
          </a:pPr>
          <a:r>
            <a:rPr lang="en-GB"/>
            <a:t>Random Forest:</a:t>
          </a:r>
          <a:endParaRPr lang="en-US"/>
        </a:p>
      </dgm:t>
    </dgm:pt>
    <dgm:pt modelId="{D4A79554-F87E-46A3-AF69-7F4655A432EC}" type="parTrans" cxnId="{5ACBC1F5-656A-4AED-B30C-358503F93396}">
      <dgm:prSet/>
      <dgm:spPr/>
      <dgm:t>
        <a:bodyPr/>
        <a:lstStyle/>
        <a:p>
          <a:endParaRPr lang="en-US"/>
        </a:p>
      </dgm:t>
    </dgm:pt>
    <dgm:pt modelId="{3FAF1452-CFAC-4933-BCEC-0A21599A9D24}" type="sibTrans" cxnId="{5ACBC1F5-656A-4AED-B30C-358503F93396}">
      <dgm:prSet/>
      <dgm:spPr/>
      <dgm:t>
        <a:bodyPr/>
        <a:lstStyle/>
        <a:p>
          <a:endParaRPr lang="en-US"/>
        </a:p>
      </dgm:t>
    </dgm:pt>
    <dgm:pt modelId="{22096788-B93F-44F0-A169-15C74104ED5F}">
      <dgm:prSet/>
      <dgm:spPr/>
      <dgm:t>
        <a:bodyPr/>
        <a:lstStyle/>
        <a:p>
          <a:pPr>
            <a:lnSpc>
              <a:spcPct val="100000"/>
            </a:lnSpc>
          </a:pPr>
          <a:r>
            <a:rPr lang="en-GB"/>
            <a:t>Electrical fault detection can be complex and might not be well-modeled by a single decision tree.</a:t>
          </a:r>
          <a:endParaRPr lang="en-US"/>
        </a:p>
      </dgm:t>
    </dgm:pt>
    <dgm:pt modelId="{36C43F4C-4252-4077-82E5-61200742CCB4}" type="parTrans" cxnId="{A124DF14-B5BA-4831-B731-BE03CBBB4CAD}">
      <dgm:prSet/>
      <dgm:spPr/>
      <dgm:t>
        <a:bodyPr/>
        <a:lstStyle/>
        <a:p>
          <a:endParaRPr lang="en-US"/>
        </a:p>
      </dgm:t>
    </dgm:pt>
    <dgm:pt modelId="{DDD3DBCB-A5B1-4CBE-AA58-0009F4F23452}" type="sibTrans" cxnId="{A124DF14-B5BA-4831-B731-BE03CBBB4CAD}">
      <dgm:prSet/>
      <dgm:spPr/>
      <dgm:t>
        <a:bodyPr/>
        <a:lstStyle/>
        <a:p>
          <a:endParaRPr lang="en-US"/>
        </a:p>
      </dgm:t>
    </dgm:pt>
    <dgm:pt modelId="{FA7BCD7F-6638-4F28-B748-1C701157FF02}">
      <dgm:prSet/>
      <dgm:spPr/>
      <dgm:t>
        <a:bodyPr/>
        <a:lstStyle/>
        <a:p>
          <a:pPr>
            <a:lnSpc>
              <a:spcPct val="100000"/>
            </a:lnSpc>
          </a:pPr>
          <a:r>
            <a:rPr lang="en-GB"/>
            <a:t>Random forests can capture a wider range of fault signatures by combining the learning power of multiple trees.</a:t>
          </a:r>
          <a:br>
            <a:rPr lang="en-GB"/>
          </a:br>
          <a:endParaRPr lang="en-US"/>
        </a:p>
      </dgm:t>
    </dgm:pt>
    <dgm:pt modelId="{CBE63317-5E7B-4E6F-BD10-68F1A8134301}" type="parTrans" cxnId="{63CD179E-DBD4-42C2-84CD-6A21D191EBE6}">
      <dgm:prSet/>
      <dgm:spPr/>
      <dgm:t>
        <a:bodyPr/>
        <a:lstStyle/>
        <a:p>
          <a:endParaRPr lang="en-US"/>
        </a:p>
      </dgm:t>
    </dgm:pt>
    <dgm:pt modelId="{CA01CA37-4424-4E01-8263-594AB75C95DF}" type="sibTrans" cxnId="{63CD179E-DBD4-42C2-84CD-6A21D191EBE6}">
      <dgm:prSet/>
      <dgm:spPr/>
      <dgm:t>
        <a:bodyPr/>
        <a:lstStyle/>
        <a:p>
          <a:endParaRPr lang="en-US"/>
        </a:p>
      </dgm:t>
    </dgm:pt>
    <dgm:pt modelId="{E6561576-5142-4C85-9F51-FBDBA694A46D}">
      <dgm:prSet/>
      <dgm:spPr/>
      <dgm:t>
        <a:bodyPr/>
        <a:lstStyle/>
        <a:p>
          <a:pPr>
            <a:lnSpc>
              <a:spcPct val="100000"/>
            </a:lnSpc>
            <a:defRPr b="1"/>
          </a:pPr>
          <a:r>
            <a:rPr lang="en-GB"/>
            <a:t>Support Vector Machine:</a:t>
          </a:r>
          <a:endParaRPr lang="en-US"/>
        </a:p>
      </dgm:t>
    </dgm:pt>
    <dgm:pt modelId="{7A6182AC-E1A7-4FD5-9234-A36DFF060EA9}" type="parTrans" cxnId="{D4CCD594-5314-4D70-992B-055DAF2CD5D2}">
      <dgm:prSet/>
      <dgm:spPr/>
      <dgm:t>
        <a:bodyPr/>
        <a:lstStyle/>
        <a:p>
          <a:endParaRPr lang="en-US"/>
        </a:p>
      </dgm:t>
    </dgm:pt>
    <dgm:pt modelId="{597440D8-3775-47C3-9B90-3F876475C04D}" type="sibTrans" cxnId="{D4CCD594-5314-4D70-992B-055DAF2CD5D2}">
      <dgm:prSet/>
      <dgm:spPr/>
      <dgm:t>
        <a:bodyPr/>
        <a:lstStyle/>
        <a:p>
          <a:endParaRPr lang="en-US"/>
        </a:p>
      </dgm:t>
    </dgm:pt>
    <dgm:pt modelId="{33E6572F-1FEF-4220-B9B2-850BDA84D522}">
      <dgm:prSet/>
      <dgm:spPr/>
      <dgm:t>
        <a:bodyPr/>
        <a:lstStyle/>
        <a:p>
          <a:pPr>
            <a:lnSpc>
              <a:spcPct val="100000"/>
            </a:lnSpc>
          </a:pPr>
          <a:r>
            <a:rPr lang="en-GB"/>
            <a:t>SVMs can model complex, non-linear relationships using the kernel trick, and they focus on maximizing the margin, which can lead to better generalization.</a:t>
          </a:r>
          <a:endParaRPr lang="en-US"/>
        </a:p>
      </dgm:t>
    </dgm:pt>
    <dgm:pt modelId="{5CD8CF78-FB8A-4838-ABD8-FD085EE29BB0}" type="parTrans" cxnId="{36374285-301E-41EF-BA60-3BFDA19CE777}">
      <dgm:prSet/>
      <dgm:spPr/>
      <dgm:t>
        <a:bodyPr/>
        <a:lstStyle/>
        <a:p>
          <a:endParaRPr lang="en-US"/>
        </a:p>
      </dgm:t>
    </dgm:pt>
    <dgm:pt modelId="{62948930-B4D9-44B3-8CE7-1D371F78E967}" type="sibTrans" cxnId="{36374285-301E-41EF-BA60-3BFDA19CE777}">
      <dgm:prSet/>
      <dgm:spPr/>
      <dgm:t>
        <a:bodyPr/>
        <a:lstStyle/>
        <a:p>
          <a:endParaRPr lang="en-US"/>
        </a:p>
      </dgm:t>
    </dgm:pt>
    <dgm:pt modelId="{5FF84EA6-878B-491D-B874-CD509F8A8F36}">
      <dgm:prSet/>
      <dgm:spPr/>
      <dgm:t>
        <a:bodyPr/>
        <a:lstStyle/>
        <a:p>
          <a:pPr>
            <a:lnSpc>
              <a:spcPct val="100000"/>
            </a:lnSpc>
          </a:pPr>
          <a:r>
            <a:rPr lang="en-GB"/>
            <a:t>The ability of SVMs to use different kernels allows them to model the complex boundaries that could occur in the feature space of electrical signals.</a:t>
          </a:r>
          <a:endParaRPr lang="en-US"/>
        </a:p>
      </dgm:t>
    </dgm:pt>
    <dgm:pt modelId="{F8BD2737-D216-4DF6-88F9-AC44042614AF}" type="parTrans" cxnId="{B58A35FF-2B77-4B94-A063-BE37E8101044}">
      <dgm:prSet/>
      <dgm:spPr/>
      <dgm:t>
        <a:bodyPr/>
        <a:lstStyle/>
        <a:p>
          <a:endParaRPr lang="en-US"/>
        </a:p>
      </dgm:t>
    </dgm:pt>
    <dgm:pt modelId="{E1E06412-7E22-45BF-8D26-93F75E14B832}" type="sibTrans" cxnId="{B58A35FF-2B77-4B94-A063-BE37E8101044}">
      <dgm:prSet/>
      <dgm:spPr/>
      <dgm:t>
        <a:bodyPr/>
        <a:lstStyle/>
        <a:p>
          <a:endParaRPr lang="en-US"/>
        </a:p>
      </dgm:t>
    </dgm:pt>
    <dgm:pt modelId="{274EE843-62AF-48A7-B036-83D00D1815C0}" type="pres">
      <dgm:prSet presAssocID="{1E795538-500E-46A2-941A-D155F79B31AA}" presName="root" presStyleCnt="0">
        <dgm:presLayoutVars>
          <dgm:dir/>
          <dgm:resizeHandles val="exact"/>
        </dgm:presLayoutVars>
      </dgm:prSet>
      <dgm:spPr/>
    </dgm:pt>
    <dgm:pt modelId="{BD7FF747-B6F7-485F-9A99-C89CF3E26B13}" type="pres">
      <dgm:prSet presAssocID="{ECC4606B-C537-4D1D-8BC5-87798F9B0AF2}" presName="compNode" presStyleCnt="0"/>
      <dgm:spPr/>
    </dgm:pt>
    <dgm:pt modelId="{56F41EF7-4F4A-4CFE-9F1E-C38DD53D5DCF}" type="pres">
      <dgm:prSet presAssocID="{ECC4606B-C537-4D1D-8BC5-87798F9B0A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B7BCE2BB-4393-472F-9C53-3F61FB9080FA}" type="pres">
      <dgm:prSet presAssocID="{ECC4606B-C537-4D1D-8BC5-87798F9B0AF2}" presName="iconSpace" presStyleCnt="0"/>
      <dgm:spPr/>
    </dgm:pt>
    <dgm:pt modelId="{D188338C-46D5-4E39-A63B-1E4D28190954}" type="pres">
      <dgm:prSet presAssocID="{ECC4606B-C537-4D1D-8BC5-87798F9B0AF2}" presName="parTx" presStyleLbl="revTx" presStyleIdx="0" presStyleCnt="4">
        <dgm:presLayoutVars>
          <dgm:chMax val="0"/>
          <dgm:chPref val="0"/>
        </dgm:presLayoutVars>
      </dgm:prSet>
      <dgm:spPr/>
    </dgm:pt>
    <dgm:pt modelId="{5698FC92-B689-4C1A-B1CA-A6B791F67072}" type="pres">
      <dgm:prSet presAssocID="{ECC4606B-C537-4D1D-8BC5-87798F9B0AF2}" presName="txSpace" presStyleCnt="0"/>
      <dgm:spPr/>
    </dgm:pt>
    <dgm:pt modelId="{7C4AAB1F-BAE7-43B8-A414-ED0B86E19270}" type="pres">
      <dgm:prSet presAssocID="{ECC4606B-C537-4D1D-8BC5-87798F9B0AF2}" presName="desTx" presStyleLbl="revTx" presStyleIdx="1" presStyleCnt="4">
        <dgm:presLayoutVars/>
      </dgm:prSet>
      <dgm:spPr/>
    </dgm:pt>
    <dgm:pt modelId="{F2BF478C-9A33-4635-A11F-C29B1641A248}" type="pres">
      <dgm:prSet presAssocID="{3FAF1452-CFAC-4933-BCEC-0A21599A9D24}" presName="sibTrans" presStyleCnt="0"/>
      <dgm:spPr/>
    </dgm:pt>
    <dgm:pt modelId="{EE0F9279-B47F-49A3-A95F-A60677168A15}" type="pres">
      <dgm:prSet presAssocID="{E6561576-5142-4C85-9F51-FBDBA694A46D}" presName="compNode" presStyleCnt="0"/>
      <dgm:spPr/>
    </dgm:pt>
    <dgm:pt modelId="{C4252595-2FF2-4B83-8218-071353EF2310}" type="pres">
      <dgm:prSet presAssocID="{E6561576-5142-4C85-9F51-FBDBA694A4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1AA54B7-2B88-4F38-8D35-66C45601DE5B}" type="pres">
      <dgm:prSet presAssocID="{E6561576-5142-4C85-9F51-FBDBA694A46D}" presName="iconSpace" presStyleCnt="0"/>
      <dgm:spPr/>
    </dgm:pt>
    <dgm:pt modelId="{A336C2C9-34CE-426B-AD4E-2120A98BBB71}" type="pres">
      <dgm:prSet presAssocID="{E6561576-5142-4C85-9F51-FBDBA694A46D}" presName="parTx" presStyleLbl="revTx" presStyleIdx="2" presStyleCnt="4">
        <dgm:presLayoutVars>
          <dgm:chMax val="0"/>
          <dgm:chPref val="0"/>
        </dgm:presLayoutVars>
      </dgm:prSet>
      <dgm:spPr/>
    </dgm:pt>
    <dgm:pt modelId="{AA3C18B7-FA24-4FC0-906F-B0E611EEA81B}" type="pres">
      <dgm:prSet presAssocID="{E6561576-5142-4C85-9F51-FBDBA694A46D}" presName="txSpace" presStyleCnt="0"/>
      <dgm:spPr/>
    </dgm:pt>
    <dgm:pt modelId="{FE88A254-0114-4A73-B547-3F6EDA9B9FDC}" type="pres">
      <dgm:prSet presAssocID="{E6561576-5142-4C85-9F51-FBDBA694A46D}" presName="desTx" presStyleLbl="revTx" presStyleIdx="3" presStyleCnt="4">
        <dgm:presLayoutVars/>
      </dgm:prSet>
      <dgm:spPr/>
    </dgm:pt>
  </dgm:ptLst>
  <dgm:cxnLst>
    <dgm:cxn modelId="{60649F03-5724-437F-B2F1-E04BEBC27AE1}" type="presOf" srcId="{E6561576-5142-4C85-9F51-FBDBA694A46D}" destId="{A336C2C9-34CE-426B-AD4E-2120A98BBB71}" srcOrd="0" destOrd="0" presId="urn:microsoft.com/office/officeart/2018/2/layout/IconLabelDescriptionList"/>
    <dgm:cxn modelId="{A124DF14-B5BA-4831-B731-BE03CBBB4CAD}" srcId="{ECC4606B-C537-4D1D-8BC5-87798F9B0AF2}" destId="{22096788-B93F-44F0-A169-15C74104ED5F}" srcOrd="0" destOrd="0" parTransId="{36C43F4C-4252-4077-82E5-61200742CCB4}" sibTransId="{DDD3DBCB-A5B1-4CBE-AA58-0009F4F23452}"/>
    <dgm:cxn modelId="{27C14C23-7A83-4941-AEAA-97514A8011E6}" type="presOf" srcId="{22096788-B93F-44F0-A169-15C74104ED5F}" destId="{7C4AAB1F-BAE7-43B8-A414-ED0B86E19270}" srcOrd="0" destOrd="0" presId="urn:microsoft.com/office/officeart/2018/2/layout/IconLabelDescriptionList"/>
    <dgm:cxn modelId="{65492F5B-FC6F-4657-A953-03A3F9717372}" type="presOf" srcId="{1E795538-500E-46A2-941A-D155F79B31AA}" destId="{274EE843-62AF-48A7-B036-83D00D1815C0}" srcOrd="0" destOrd="0" presId="urn:microsoft.com/office/officeart/2018/2/layout/IconLabelDescriptionList"/>
    <dgm:cxn modelId="{A1432D5E-632A-4DC9-9823-D452F185FA5E}" type="presOf" srcId="{5FF84EA6-878B-491D-B874-CD509F8A8F36}" destId="{FE88A254-0114-4A73-B547-3F6EDA9B9FDC}" srcOrd="0" destOrd="1" presId="urn:microsoft.com/office/officeart/2018/2/layout/IconLabelDescriptionList"/>
    <dgm:cxn modelId="{C5CD924F-0872-4D49-99E2-705C33A8A1AF}" type="presOf" srcId="{33E6572F-1FEF-4220-B9B2-850BDA84D522}" destId="{FE88A254-0114-4A73-B547-3F6EDA9B9FDC}" srcOrd="0" destOrd="0" presId="urn:microsoft.com/office/officeart/2018/2/layout/IconLabelDescriptionList"/>
    <dgm:cxn modelId="{25EE3757-A4AA-4762-A377-3DA9ECCD2F53}" type="presOf" srcId="{ECC4606B-C537-4D1D-8BC5-87798F9B0AF2}" destId="{D188338C-46D5-4E39-A63B-1E4D28190954}" srcOrd="0" destOrd="0" presId="urn:microsoft.com/office/officeart/2018/2/layout/IconLabelDescriptionList"/>
    <dgm:cxn modelId="{36374285-301E-41EF-BA60-3BFDA19CE777}" srcId="{E6561576-5142-4C85-9F51-FBDBA694A46D}" destId="{33E6572F-1FEF-4220-B9B2-850BDA84D522}" srcOrd="0" destOrd="0" parTransId="{5CD8CF78-FB8A-4838-ABD8-FD085EE29BB0}" sibTransId="{62948930-B4D9-44B3-8CE7-1D371F78E967}"/>
    <dgm:cxn modelId="{7AEF578D-1B97-47BA-A4C9-24DD32A728E3}" type="presOf" srcId="{FA7BCD7F-6638-4F28-B748-1C701157FF02}" destId="{7C4AAB1F-BAE7-43B8-A414-ED0B86E19270}" srcOrd="0" destOrd="1" presId="urn:microsoft.com/office/officeart/2018/2/layout/IconLabelDescriptionList"/>
    <dgm:cxn modelId="{D4CCD594-5314-4D70-992B-055DAF2CD5D2}" srcId="{1E795538-500E-46A2-941A-D155F79B31AA}" destId="{E6561576-5142-4C85-9F51-FBDBA694A46D}" srcOrd="1" destOrd="0" parTransId="{7A6182AC-E1A7-4FD5-9234-A36DFF060EA9}" sibTransId="{597440D8-3775-47C3-9B90-3F876475C04D}"/>
    <dgm:cxn modelId="{63CD179E-DBD4-42C2-84CD-6A21D191EBE6}" srcId="{ECC4606B-C537-4D1D-8BC5-87798F9B0AF2}" destId="{FA7BCD7F-6638-4F28-B748-1C701157FF02}" srcOrd="1" destOrd="0" parTransId="{CBE63317-5E7B-4E6F-BD10-68F1A8134301}" sibTransId="{CA01CA37-4424-4E01-8263-594AB75C95DF}"/>
    <dgm:cxn modelId="{5ACBC1F5-656A-4AED-B30C-358503F93396}" srcId="{1E795538-500E-46A2-941A-D155F79B31AA}" destId="{ECC4606B-C537-4D1D-8BC5-87798F9B0AF2}" srcOrd="0" destOrd="0" parTransId="{D4A79554-F87E-46A3-AF69-7F4655A432EC}" sibTransId="{3FAF1452-CFAC-4933-BCEC-0A21599A9D24}"/>
    <dgm:cxn modelId="{B58A35FF-2B77-4B94-A063-BE37E8101044}" srcId="{E6561576-5142-4C85-9F51-FBDBA694A46D}" destId="{5FF84EA6-878B-491D-B874-CD509F8A8F36}" srcOrd="1" destOrd="0" parTransId="{F8BD2737-D216-4DF6-88F9-AC44042614AF}" sibTransId="{E1E06412-7E22-45BF-8D26-93F75E14B832}"/>
    <dgm:cxn modelId="{EA76D5A8-7F42-4FFE-A517-2A99E34C986E}" type="presParOf" srcId="{274EE843-62AF-48A7-B036-83D00D1815C0}" destId="{BD7FF747-B6F7-485F-9A99-C89CF3E26B13}" srcOrd="0" destOrd="0" presId="urn:microsoft.com/office/officeart/2018/2/layout/IconLabelDescriptionList"/>
    <dgm:cxn modelId="{BBDEC70D-42E5-4A13-BB64-A3B16AFBA053}" type="presParOf" srcId="{BD7FF747-B6F7-485F-9A99-C89CF3E26B13}" destId="{56F41EF7-4F4A-4CFE-9F1E-C38DD53D5DCF}" srcOrd="0" destOrd="0" presId="urn:microsoft.com/office/officeart/2018/2/layout/IconLabelDescriptionList"/>
    <dgm:cxn modelId="{DB8B07B5-B043-43D4-B572-E93DB0F4315C}" type="presParOf" srcId="{BD7FF747-B6F7-485F-9A99-C89CF3E26B13}" destId="{B7BCE2BB-4393-472F-9C53-3F61FB9080FA}" srcOrd="1" destOrd="0" presId="urn:microsoft.com/office/officeart/2018/2/layout/IconLabelDescriptionList"/>
    <dgm:cxn modelId="{46D31235-4B95-467A-BD47-BDC16A90BC78}" type="presParOf" srcId="{BD7FF747-B6F7-485F-9A99-C89CF3E26B13}" destId="{D188338C-46D5-4E39-A63B-1E4D28190954}" srcOrd="2" destOrd="0" presId="urn:microsoft.com/office/officeart/2018/2/layout/IconLabelDescriptionList"/>
    <dgm:cxn modelId="{2510FB9F-CD4D-44F0-BE59-C1093E94A119}" type="presParOf" srcId="{BD7FF747-B6F7-485F-9A99-C89CF3E26B13}" destId="{5698FC92-B689-4C1A-B1CA-A6B791F67072}" srcOrd="3" destOrd="0" presId="urn:microsoft.com/office/officeart/2018/2/layout/IconLabelDescriptionList"/>
    <dgm:cxn modelId="{40D20A7A-4F74-4745-A810-CC777301E89C}" type="presParOf" srcId="{BD7FF747-B6F7-485F-9A99-C89CF3E26B13}" destId="{7C4AAB1F-BAE7-43B8-A414-ED0B86E19270}" srcOrd="4" destOrd="0" presId="urn:microsoft.com/office/officeart/2018/2/layout/IconLabelDescriptionList"/>
    <dgm:cxn modelId="{987A41FB-F9DE-4306-A0C8-A76BA2D23703}" type="presParOf" srcId="{274EE843-62AF-48A7-B036-83D00D1815C0}" destId="{F2BF478C-9A33-4635-A11F-C29B1641A248}" srcOrd="1" destOrd="0" presId="urn:microsoft.com/office/officeart/2018/2/layout/IconLabelDescriptionList"/>
    <dgm:cxn modelId="{CA327C50-2CFC-4DE3-8197-347598142BDB}" type="presParOf" srcId="{274EE843-62AF-48A7-B036-83D00D1815C0}" destId="{EE0F9279-B47F-49A3-A95F-A60677168A15}" srcOrd="2" destOrd="0" presId="urn:microsoft.com/office/officeart/2018/2/layout/IconLabelDescriptionList"/>
    <dgm:cxn modelId="{3EA5CEC7-209A-41B0-A00D-E2BD448A5676}" type="presParOf" srcId="{EE0F9279-B47F-49A3-A95F-A60677168A15}" destId="{C4252595-2FF2-4B83-8218-071353EF2310}" srcOrd="0" destOrd="0" presId="urn:microsoft.com/office/officeart/2018/2/layout/IconLabelDescriptionList"/>
    <dgm:cxn modelId="{E544C173-BC5E-40A5-9004-D9D8C9911FC6}" type="presParOf" srcId="{EE0F9279-B47F-49A3-A95F-A60677168A15}" destId="{61AA54B7-2B88-4F38-8D35-66C45601DE5B}" srcOrd="1" destOrd="0" presId="urn:microsoft.com/office/officeart/2018/2/layout/IconLabelDescriptionList"/>
    <dgm:cxn modelId="{3C2CC4A0-3D0D-4792-95C7-D94487E60F73}" type="presParOf" srcId="{EE0F9279-B47F-49A3-A95F-A60677168A15}" destId="{A336C2C9-34CE-426B-AD4E-2120A98BBB71}" srcOrd="2" destOrd="0" presId="urn:microsoft.com/office/officeart/2018/2/layout/IconLabelDescriptionList"/>
    <dgm:cxn modelId="{ECF89972-BBD9-48A2-B80A-A213626435D9}" type="presParOf" srcId="{EE0F9279-B47F-49A3-A95F-A60677168A15}" destId="{AA3C18B7-FA24-4FC0-906F-B0E611EEA81B}" srcOrd="3" destOrd="0" presId="urn:microsoft.com/office/officeart/2018/2/layout/IconLabelDescriptionList"/>
    <dgm:cxn modelId="{9F9E42E2-3DEF-4A16-8EAB-583D9A62431B}" type="presParOf" srcId="{EE0F9279-B47F-49A3-A95F-A60677168A15}" destId="{FE88A254-0114-4A73-B547-3F6EDA9B9FD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6D262D-74F4-4141-9B03-8CE133756D3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CB8D24-CB17-48DC-97D4-703B4DEA4393}">
      <dgm:prSet custT="1"/>
      <dgm:spPr/>
      <dgm:t>
        <a:bodyPr/>
        <a:lstStyle/>
        <a:p>
          <a:r>
            <a:rPr lang="en-GB" sz="1400" dirty="0"/>
            <a:t>Through rigorous experimentation, we observed distinct performances across different models</a:t>
          </a:r>
          <a:endParaRPr lang="en-US" sz="1400" dirty="0"/>
        </a:p>
      </dgm:t>
    </dgm:pt>
    <dgm:pt modelId="{BECBD279-0FF3-4AD3-BBDB-7819637ADAE8}" type="parTrans" cxnId="{C65BFFAA-5906-49EE-8DBF-A2019280E535}">
      <dgm:prSet/>
      <dgm:spPr/>
      <dgm:t>
        <a:bodyPr/>
        <a:lstStyle/>
        <a:p>
          <a:endParaRPr lang="en-US"/>
        </a:p>
      </dgm:t>
    </dgm:pt>
    <dgm:pt modelId="{47F772E4-94A1-4CFE-8A72-624CA7952775}" type="sibTrans" cxnId="{C65BFFAA-5906-49EE-8DBF-A2019280E535}">
      <dgm:prSet/>
      <dgm:spPr/>
      <dgm:t>
        <a:bodyPr/>
        <a:lstStyle/>
        <a:p>
          <a:endParaRPr lang="en-US"/>
        </a:p>
      </dgm:t>
    </dgm:pt>
    <dgm:pt modelId="{59CB40A5-13D2-4752-9E8C-E35BFF0F2B61}">
      <dgm:prSet custT="1"/>
      <dgm:spPr/>
      <dgm:t>
        <a:bodyPr/>
        <a:lstStyle/>
        <a:p>
          <a:r>
            <a:rPr lang="en-GB" sz="1400" dirty="0"/>
            <a:t>Logistic Regression, while simple and effective for linear relationships, may fall short in capturing the non-linear intricacies of electrical fault data</a:t>
          </a:r>
          <a:endParaRPr lang="en-US" sz="1400" dirty="0"/>
        </a:p>
      </dgm:t>
    </dgm:pt>
    <dgm:pt modelId="{3980DDFF-ABC4-4855-A6F8-584A9C11005A}" type="parTrans" cxnId="{367E80C2-71C7-469E-A89A-41CF93A65501}">
      <dgm:prSet/>
      <dgm:spPr/>
      <dgm:t>
        <a:bodyPr/>
        <a:lstStyle/>
        <a:p>
          <a:endParaRPr lang="en-US"/>
        </a:p>
      </dgm:t>
    </dgm:pt>
    <dgm:pt modelId="{B8C28ACC-17C4-41DD-8200-6B36FC165D88}" type="sibTrans" cxnId="{367E80C2-71C7-469E-A89A-41CF93A65501}">
      <dgm:prSet/>
      <dgm:spPr/>
      <dgm:t>
        <a:bodyPr/>
        <a:lstStyle/>
        <a:p>
          <a:endParaRPr lang="en-US"/>
        </a:p>
      </dgm:t>
    </dgm:pt>
    <dgm:pt modelId="{CAEF1553-0C5C-4CAD-A0FD-DC1E63869F34}">
      <dgm:prSet custT="1"/>
      <dgm:spPr/>
      <dgm:t>
        <a:bodyPr/>
        <a:lstStyle/>
        <a:p>
          <a:r>
            <a:rPr lang="en-GB" sz="1400" dirty="0"/>
            <a:t>K-Nearest Neighbours and Support Vector Machines  performed well but were outperformed by Random Forests</a:t>
          </a:r>
          <a:endParaRPr lang="en-US" sz="1400" dirty="0"/>
        </a:p>
      </dgm:t>
    </dgm:pt>
    <dgm:pt modelId="{12A91FAF-4328-4FEF-9EB3-56F65A832FEF}" type="parTrans" cxnId="{CBC7C367-04EA-4080-AFCB-ED5417B72160}">
      <dgm:prSet/>
      <dgm:spPr/>
      <dgm:t>
        <a:bodyPr/>
        <a:lstStyle/>
        <a:p>
          <a:endParaRPr lang="en-US"/>
        </a:p>
      </dgm:t>
    </dgm:pt>
    <dgm:pt modelId="{E751E7DE-8666-4089-B082-F82EFED2CB4D}" type="sibTrans" cxnId="{CBC7C367-04EA-4080-AFCB-ED5417B72160}">
      <dgm:prSet/>
      <dgm:spPr/>
      <dgm:t>
        <a:bodyPr/>
        <a:lstStyle/>
        <a:p>
          <a:endParaRPr lang="en-US"/>
        </a:p>
      </dgm:t>
    </dgm:pt>
    <dgm:pt modelId="{13AFAED4-11EF-4C37-8C18-9DD5A2312EE5}">
      <dgm:prSet custT="1"/>
      <dgm:spPr/>
      <dgm:t>
        <a:bodyPr/>
        <a:lstStyle/>
        <a:p>
          <a:r>
            <a:rPr lang="en-GB" sz="1400" dirty="0"/>
            <a:t>Decision Trees, though capable of capturing complex patterns, exhibited a tendency to overfit to our dataset</a:t>
          </a:r>
          <a:endParaRPr lang="en-US" sz="1400" dirty="0"/>
        </a:p>
      </dgm:t>
    </dgm:pt>
    <dgm:pt modelId="{60D4B44F-656A-4A2E-BF88-83A431D738EA}" type="parTrans" cxnId="{D1537405-8D45-46AF-8A47-C60FD790EAFC}">
      <dgm:prSet/>
      <dgm:spPr/>
      <dgm:t>
        <a:bodyPr/>
        <a:lstStyle/>
        <a:p>
          <a:endParaRPr lang="en-US"/>
        </a:p>
      </dgm:t>
    </dgm:pt>
    <dgm:pt modelId="{75B9B0FF-97A1-4C74-A8E6-02513A210463}" type="sibTrans" cxnId="{D1537405-8D45-46AF-8A47-C60FD790EAFC}">
      <dgm:prSet/>
      <dgm:spPr/>
      <dgm:t>
        <a:bodyPr/>
        <a:lstStyle/>
        <a:p>
          <a:endParaRPr lang="en-US"/>
        </a:p>
      </dgm:t>
    </dgm:pt>
    <dgm:pt modelId="{8304AA21-A601-4B5B-AF97-1E026A850CF8}">
      <dgm:prSet custT="1"/>
      <dgm:spPr/>
      <dgm:t>
        <a:bodyPr/>
        <a:lstStyle/>
        <a:p>
          <a:r>
            <a:rPr lang="en-GB" sz="1400" dirty="0"/>
            <a:t>Notably, Random Forest emerged as the most robust performer, effectively balancing complexity and generalization</a:t>
          </a:r>
          <a:endParaRPr lang="en-US" sz="1400" dirty="0"/>
        </a:p>
      </dgm:t>
    </dgm:pt>
    <dgm:pt modelId="{190A820B-B433-4D7A-B420-72C2A8375CEA}" type="parTrans" cxnId="{D58987C7-0D54-495E-84A2-09B490AA57D5}">
      <dgm:prSet/>
      <dgm:spPr/>
      <dgm:t>
        <a:bodyPr/>
        <a:lstStyle/>
        <a:p>
          <a:endParaRPr lang="en-US"/>
        </a:p>
      </dgm:t>
    </dgm:pt>
    <dgm:pt modelId="{2D47F00B-FE52-45CE-B2E8-F2CB9A192A51}" type="sibTrans" cxnId="{D58987C7-0D54-495E-84A2-09B490AA57D5}">
      <dgm:prSet/>
      <dgm:spPr/>
      <dgm:t>
        <a:bodyPr/>
        <a:lstStyle/>
        <a:p>
          <a:endParaRPr lang="en-US"/>
        </a:p>
      </dgm:t>
    </dgm:pt>
    <dgm:pt modelId="{5DF0B7BC-EA67-4247-9A7E-11E5D40A3FCF}">
      <dgm:prSet custT="1"/>
      <dgm:spPr/>
      <dgm:t>
        <a:bodyPr/>
        <a:lstStyle/>
        <a:p>
          <a:r>
            <a:rPr lang="en-GB" sz="1400" dirty="0"/>
            <a:t>Future works could involve gathering more data and/or more sophisticated techniques </a:t>
          </a:r>
          <a:endParaRPr lang="en-US" sz="1400" dirty="0"/>
        </a:p>
      </dgm:t>
    </dgm:pt>
    <dgm:pt modelId="{E71D8451-F75D-41C7-B64E-AE0772F8B3DC}" type="parTrans" cxnId="{12E565CD-95EC-43F4-9BAA-AF3B835D54AA}">
      <dgm:prSet/>
      <dgm:spPr/>
      <dgm:t>
        <a:bodyPr/>
        <a:lstStyle/>
        <a:p>
          <a:endParaRPr lang="en-US"/>
        </a:p>
      </dgm:t>
    </dgm:pt>
    <dgm:pt modelId="{F054C6EE-9A06-4D0F-ACA9-479B367C69D9}" type="sibTrans" cxnId="{12E565CD-95EC-43F4-9BAA-AF3B835D54AA}">
      <dgm:prSet/>
      <dgm:spPr/>
      <dgm:t>
        <a:bodyPr/>
        <a:lstStyle/>
        <a:p>
          <a:endParaRPr lang="en-US"/>
        </a:p>
      </dgm:t>
    </dgm:pt>
    <dgm:pt modelId="{5DC7C012-5204-497B-9416-BE730DDCD699}" type="pres">
      <dgm:prSet presAssocID="{EA6D262D-74F4-4141-9B03-8CE133756D3C}" presName="root" presStyleCnt="0">
        <dgm:presLayoutVars>
          <dgm:dir/>
          <dgm:resizeHandles val="exact"/>
        </dgm:presLayoutVars>
      </dgm:prSet>
      <dgm:spPr/>
    </dgm:pt>
    <dgm:pt modelId="{3A2C5CCB-9632-4E35-B725-9ED462D950DD}" type="pres">
      <dgm:prSet presAssocID="{EA6D262D-74F4-4141-9B03-8CE133756D3C}" presName="container" presStyleCnt="0">
        <dgm:presLayoutVars>
          <dgm:dir/>
          <dgm:resizeHandles val="exact"/>
        </dgm:presLayoutVars>
      </dgm:prSet>
      <dgm:spPr/>
    </dgm:pt>
    <dgm:pt modelId="{44C97CC0-4D9F-4D85-A7B4-350665D980A6}" type="pres">
      <dgm:prSet presAssocID="{F3CB8D24-CB17-48DC-97D4-703B4DEA4393}" presName="compNode" presStyleCnt="0"/>
      <dgm:spPr/>
    </dgm:pt>
    <dgm:pt modelId="{F89E53DB-F025-40C0-A068-9EB87572A2F0}" type="pres">
      <dgm:prSet presAssocID="{F3CB8D24-CB17-48DC-97D4-703B4DEA4393}" presName="iconBgRect" presStyleLbl="bgShp" presStyleIdx="0" presStyleCnt="6"/>
      <dgm:spPr/>
    </dgm:pt>
    <dgm:pt modelId="{984504E3-05DF-493E-A681-E21C2CB6BCF5}" type="pres">
      <dgm:prSet presAssocID="{F3CB8D24-CB17-48DC-97D4-703B4DEA43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244631E3-0C19-464A-9228-B578BA37BAF2}" type="pres">
      <dgm:prSet presAssocID="{F3CB8D24-CB17-48DC-97D4-703B4DEA4393}" presName="spaceRect" presStyleCnt="0"/>
      <dgm:spPr/>
    </dgm:pt>
    <dgm:pt modelId="{E3391B5B-4546-4FCE-AB91-B702D58C8D4D}" type="pres">
      <dgm:prSet presAssocID="{F3CB8D24-CB17-48DC-97D4-703B4DEA4393}" presName="textRect" presStyleLbl="revTx" presStyleIdx="0" presStyleCnt="6">
        <dgm:presLayoutVars>
          <dgm:chMax val="1"/>
          <dgm:chPref val="1"/>
        </dgm:presLayoutVars>
      </dgm:prSet>
      <dgm:spPr/>
    </dgm:pt>
    <dgm:pt modelId="{57EDAF98-D1D9-468A-A061-8DBE1A24D5E8}" type="pres">
      <dgm:prSet presAssocID="{47F772E4-94A1-4CFE-8A72-624CA7952775}" presName="sibTrans" presStyleLbl="sibTrans2D1" presStyleIdx="0" presStyleCnt="0"/>
      <dgm:spPr/>
    </dgm:pt>
    <dgm:pt modelId="{96136824-A95F-4C68-AF92-D4E830BB8FE2}" type="pres">
      <dgm:prSet presAssocID="{59CB40A5-13D2-4752-9E8C-E35BFF0F2B61}" presName="compNode" presStyleCnt="0"/>
      <dgm:spPr/>
    </dgm:pt>
    <dgm:pt modelId="{8C4293A3-93CD-4B86-8889-6093E600C9AD}" type="pres">
      <dgm:prSet presAssocID="{59CB40A5-13D2-4752-9E8C-E35BFF0F2B61}" presName="iconBgRect" presStyleLbl="bgShp" presStyleIdx="1" presStyleCnt="6"/>
      <dgm:spPr/>
    </dgm:pt>
    <dgm:pt modelId="{AD7D1C18-51EE-4A89-90B7-7F39C59AC732}" type="pres">
      <dgm:prSet presAssocID="{59CB40A5-13D2-4752-9E8C-E35BFF0F2B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E58043B-46E1-42C1-8AF3-C0086733F326}" type="pres">
      <dgm:prSet presAssocID="{59CB40A5-13D2-4752-9E8C-E35BFF0F2B61}" presName="spaceRect" presStyleCnt="0"/>
      <dgm:spPr/>
    </dgm:pt>
    <dgm:pt modelId="{CA19D4CA-CCC6-49DD-8ABE-D0A9D4CE587B}" type="pres">
      <dgm:prSet presAssocID="{59CB40A5-13D2-4752-9E8C-E35BFF0F2B61}" presName="textRect" presStyleLbl="revTx" presStyleIdx="1" presStyleCnt="6">
        <dgm:presLayoutVars>
          <dgm:chMax val="1"/>
          <dgm:chPref val="1"/>
        </dgm:presLayoutVars>
      </dgm:prSet>
      <dgm:spPr/>
    </dgm:pt>
    <dgm:pt modelId="{4D3CF4EB-AAC5-4C96-A84D-EF8F660CF22A}" type="pres">
      <dgm:prSet presAssocID="{B8C28ACC-17C4-41DD-8200-6B36FC165D88}" presName="sibTrans" presStyleLbl="sibTrans2D1" presStyleIdx="0" presStyleCnt="0"/>
      <dgm:spPr/>
    </dgm:pt>
    <dgm:pt modelId="{211D8750-F3A7-484F-AD7B-9A9A94BE20F0}" type="pres">
      <dgm:prSet presAssocID="{CAEF1553-0C5C-4CAD-A0FD-DC1E63869F34}" presName="compNode" presStyleCnt="0"/>
      <dgm:spPr/>
    </dgm:pt>
    <dgm:pt modelId="{822219AA-4136-4BBB-AD26-305352B5E927}" type="pres">
      <dgm:prSet presAssocID="{CAEF1553-0C5C-4CAD-A0FD-DC1E63869F34}" presName="iconBgRect" presStyleLbl="bgShp" presStyleIdx="2" presStyleCnt="6"/>
      <dgm:spPr/>
    </dgm:pt>
    <dgm:pt modelId="{69D1BDA9-B77B-48B6-9E61-D7F660C1F191}" type="pres">
      <dgm:prSet presAssocID="{CAEF1553-0C5C-4CAD-A0FD-DC1E63869F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eighborhood with solid fill"/>
        </a:ext>
      </dgm:extLst>
    </dgm:pt>
    <dgm:pt modelId="{3375A7AA-D009-4B73-9FD4-DA16D87AFBD8}" type="pres">
      <dgm:prSet presAssocID="{CAEF1553-0C5C-4CAD-A0FD-DC1E63869F34}" presName="spaceRect" presStyleCnt="0"/>
      <dgm:spPr/>
    </dgm:pt>
    <dgm:pt modelId="{0D0532F4-F598-4FA0-8B13-F6357A08E0DE}" type="pres">
      <dgm:prSet presAssocID="{CAEF1553-0C5C-4CAD-A0FD-DC1E63869F34}" presName="textRect" presStyleLbl="revTx" presStyleIdx="2" presStyleCnt="6">
        <dgm:presLayoutVars>
          <dgm:chMax val="1"/>
          <dgm:chPref val="1"/>
        </dgm:presLayoutVars>
      </dgm:prSet>
      <dgm:spPr/>
    </dgm:pt>
    <dgm:pt modelId="{C83585E2-54F4-4EC4-97FC-95BBA0561D86}" type="pres">
      <dgm:prSet presAssocID="{E751E7DE-8666-4089-B082-F82EFED2CB4D}" presName="sibTrans" presStyleLbl="sibTrans2D1" presStyleIdx="0" presStyleCnt="0"/>
      <dgm:spPr/>
    </dgm:pt>
    <dgm:pt modelId="{C17DE2B9-1DF5-41E7-8447-CF2A580CC03E}" type="pres">
      <dgm:prSet presAssocID="{13AFAED4-11EF-4C37-8C18-9DD5A2312EE5}" presName="compNode" presStyleCnt="0"/>
      <dgm:spPr/>
    </dgm:pt>
    <dgm:pt modelId="{E2BC7D30-DC65-45FC-8C72-96AA0A69AC3A}" type="pres">
      <dgm:prSet presAssocID="{13AFAED4-11EF-4C37-8C18-9DD5A2312EE5}" presName="iconBgRect" presStyleLbl="bgShp" presStyleIdx="3" presStyleCnt="6"/>
      <dgm:spPr/>
    </dgm:pt>
    <dgm:pt modelId="{EA49E15F-7AED-450C-A61F-957BD95BF02E}" type="pres">
      <dgm:prSet presAssocID="{13AFAED4-11EF-4C37-8C18-9DD5A2312EE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eciduous tree with solid fill"/>
        </a:ext>
      </dgm:extLst>
    </dgm:pt>
    <dgm:pt modelId="{E8513BBB-98D3-4439-887D-5CFAD058D34F}" type="pres">
      <dgm:prSet presAssocID="{13AFAED4-11EF-4C37-8C18-9DD5A2312EE5}" presName="spaceRect" presStyleCnt="0"/>
      <dgm:spPr/>
    </dgm:pt>
    <dgm:pt modelId="{8111B16B-6095-487B-9C80-05B1EEDC1485}" type="pres">
      <dgm:prSet presAssocID="{13AFAED4-11EF-4C37-8C18-9DD5A2312EE5}" presName="textRect" presStyleLbl="revTx" presStyleIdx="3" presStyleCnt="6">
        <dgm:presLayoutVars>
          <dgm:chMax val="1"/>
          <dgm:chPref val="1"/>
        </dgm:presLayoutVars>
      </dgm:prSet>
      <dgm:spPr/>
    </dgm:pt>
    <dgm:pt modelId="{C3B6298C-E8FD-4AA5-B0A5-4EB001966758}" type="pres">
      <dgm:prSet presAssocID="{75B9B0FF-97A1-4C74-A8E6-02513A210463}" presName="sibTrans" presStyleLbl="sibTrans2D1" presStyleIdx="0" presStyleCnt="0"/>
      <dgm:spPr/>
    </dgm:pt>
    <dgm:pt modelId="{D2A05BD1-4FB3-49DA-8CF3-D86F1B7BD66D}" type="pres">
      <dgm:prSet presAssocID="{8304AA21-A601-4B5B-AF97-1E026A850CF8}" presName="compNode" presStyleCnt="0"/>
      <dgm:spPr/>
    </dgm:pt>
    <dgm:pt modelId="{CECD9B38-65C8-4DF0-97D1-FAC3718F6519}" type="pres">
      <dgm:prSet presAssocID="{8304AA21-A601-4B5B-AF97-1E026A850CF8}" presName="iconBgRect" presStyleLbl="bgShp" presStyleIdx="4" presStyleCnt="6"/>
      <dgm:spPr/>
    </dgm:pt>
    <dgm:pt modelId="{B481633B-D370-488D-90E7-03AE080D9D70}" type="pres">
      <dgm:prSet presAssocID="{8304AA21-A601-4B5B-AF97-1E026A850CF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orest scene with solid fill"/>
        </a:ext>
      </dgm:extLst>
    </dgm:pt>
    <dgm:pt modelId="{C2328DD1-2CE2-4082-AC20-E3DE800F9427}" type="pres">
      <dgm:prSet presAssocID="{8304AA21-A601-4B5B-AF97-1E026A850CF8}" presName="spaceRect" presStyleCnt="0"/>
      <dgm:spPr/>
    </dgm:pt>
    <dgm:pt modelId="{229C5825-0E7E-47BB-ADC5-A19C55731C6C}" type="pres">
      <dgm:prSet presAssocID="{8304AA21-A601-4B5B-AF97-1E026A850CF8}" presName="textRect" presStyleLbl="revTx" presStyleIdx="4" presStyleCnt="6">
        <dgm:presLayoutVars>
          <dgm:chMax val="1"/>
          <dgm:chPref val="1"/>
        </dgm:presLayoutVars>
      </dgm:prSet>
      <dgm:spPr/>
    </dgm:pt>
    <dgm:pt modelId="{6BC203E6-28EB-48D7-A62D-C1A4BC8B9564}" type="pres">
      <dgm:prSet presAssocID="{2D47F00B-FE52-45CE-B2E8-F2CB9A192A51}" presName="sibTrans" presStyleLbl="sibTrans2D1" presStyleIdx="0" presStyleCnt="0"/>
      <dgm:spPr/>
    </dgm:pt>
    <dgm:pt modelId="{1087167F-32F3-4E03-9F79-5655A353F81A}" type="pres">
      <dgm:prSet presAssocID="{5DF0B7BC-EA67-4247-9A7E-11E5D40A3FCF}" presName="compNode" presStyleCnt="0"/>
      <dgm:spPr/>
    </dgm:pt>
    <dgm:pt modelId="{D0C30A13-A85A-420C-BBDA-C3F9C51C6CE7}" type="pres">
      <dgm:prSet presAssocID="{5DF0B7BC-EA67-4247-9A7E-11E5D40A3FCF}" presName="iconBgRect" presStyleLbl="bgShp" presStyleIdx="5" presStyleCnt="6"/>
      <dgm:spPr/>
    </dgm:pt>
    <dgm:pt modelId="{531D3019-59C8-4F20-B727-FA903EFAF390}" type="pres">
      <dgm:prSet presAssocID="{5DF0B7BC-EA67-4247-9A7E-11E5D40A3FC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 Bulb and Gear"/>
        </a:ext>
      </dgm:extLst>
    </dgm:pt>
    <dgm:pt modelId="{76ABFA7A-6FF4-407F-8E84-EA1F715D606C}" type="pres">
      <dgm:prSet presAssocID="{5DF0B7BC-EA67-4247-9A7E-11E5D40A3FCF}" presName="spaceRect" presStyleCnt="0"/>
      <dgm:spPr/>
    </dgm:pt>
    <dgm:pt modelId="{FB7F2707-4E1C-49D3-89CC-D87491321D42}" type="pres">
      <dgm:prSet presAssocID="{5DF0B7BC-EA67-4247-9A7E-11E5D40A3FCF}" presName="textRect" presStyleLbl="revTx" presStyleIdx="5" presStyleCnt="6">
        <dgm:presLayoutVars>
          <dgm:chMax val="1"/>
          <dgm:chPref val="1"/>
        </dgm:presLayoutVars>
      </dgm:prSet>
      <dgm:spPr/>
    </dgm:pt>
  </dgm:ptLst>
  <dgm:cxnLst>
    <dgm:cxn modelId="{D1537405-8D45-46AF-8A47-C60FD790EAFC}" srcId="{EA6D262D-74F4-4141-9B03-8CE133756D3C}" destId="{13AFAED4-11EF-4C37-8C18-9DD5A2312EE5}" srcOrd="3" destOrd="0" parTransId="{60D4B44F-656A-4A2E-BF88-83A431D738EA}" sibTransId="{75B9B0FF-97A1-4C74-A8E6-02513A210463}"/>
    <dgm:cxn modelId="{38154707-C5D6-432B-B436-E9C21DD27F67}" type="presOf" srcId="{F3CB8D24-CB17-48DC-97D4-703B4DEA4393}" destId="{E3391B5B-4546-4FCE-AB91-B702D58C8D4D}" srcOrd="0" destOrd="0" presId="urn:microsoft.com/office/officeart/2018/2/layout/IconCircleList"/>
    <dgm:cxn modelId="{86B64A0F-7614-40D1-91DB-83A68D1D22E0}" type="presOf" srcId="{E751E7DE-8666-4089-B082-F82EFED2CB4D}" destId="{C83585E2-54F4-4EC4-97FC-95BBA0561D86}" srcOrd="0" destOrd="0" presId="urn:microsoft.com/office/officeart/2018/2/layout/IconCircleList"/>
    <dgm:cxn modelId="{2AD3F912-37F4-4EBC-8D3A-71BD659EF1DB}" type="presOf" srcId="{5DF0B7BC-EA67-4247-9A7E-11E5D40A3FCF}" destId="{FB7F2707-4E1C-49D3-89CC-D87491321D42}" srcOrd="0" destOrd="0" presId="urn:microsoft.com/office/officeart/2018/2/layout/IconCircleList"/>
    <dgm:cxn modelId="{53838535-CF02-4163-A5A2-C6488017F2DE}" type="presOf" srcId="{CAEF1553-0C5C-4CAD-A0FD-DC1E63869F34}" destId="{0D0532F4-F598-4FA0-8B13-F6357A08E0DE}" srcOrd="0" destOrd="0" presId="urn:microsoft.com/office/officeart/2018/2/layout/IconCircleList"/>
    <dgm:cxn modelId="{C3E85963-87B0-4359-A37B-2057D87D0C1E}" type="presOf" srcId="{59CB40A5-13D2-4752-9E8C-E35BFF0F2B61}" destId="{CA19D4CA-CCC6-49DD-8ABE-D0A9D4CE587B}" srcOrd="0" destOrd="0" presId="urn:microsoft.com/office/officeart/2018/2/layout/IconCircleList"/>
    <dgm:cxn modelId="{CBC7C367-04EA-4080-AFCB-ED5417B72160}" srcId="{EA6D262D-74F4-4141-9B03-8CE133756D3C}" destId="{CAEF1553-0C5C-4CAD-A0FD-DC1E63869F34}" srcOrd="2" destOrd="0" parTransId="{12A91FAF-4328-4FEF-9EB3-56F65A832FEF}" sibTransId="{E751E7DE-8666-4089-B082-F82EFED2CB4D}"/>
    <dgm:cxn modelId="{F0861B4C-9622-41A2-9DC6-1E0F9EAD85E3}" type="presOf" srcId="{B8C28ACC-17C4-41DD-8200-6B36FC165D88}" destId="{4D3CF4EB-AAC5-4C96-A84D-EF8F660CF22A}" srcOrd="0" destOrd="0" presId="urn:microsoft.com/office/officeart/2018/2/layout/IconCircleList"/>
    <dgm:cxn modelId="{EB2CFE75-E22E-4511-9C7A-FB7779DE8F45}" type="presOf" srcId="{EA6D262D-74F4-4141-9B03-8CE133756D3C}" destId="{5DC7C012-5204-497B-9416-BE730DDCD699}" srcOrd="0" destOrd="0" presId="urn:microsoft.com/office/officeart/2018/2/layout/IconCircleList"/>
    <dgm:cxn modelId="{5C6EBC7E-3544-45E0-896D-CF716474703A}" type="presOf" srcId="{13AFAED4-11EF-4C37-8C18-9DD5A2312EE5}" destId="{8111B16B-6095-487B-9C80-05B1EEDC1485}" srcOrd="0" destOrd="0" presId="urn:microsoft.com/office/officeart/2018/2/layout/IconCircleList"/>
    <dgm:cxn modelId="{C65BFFAA-5906-49EE-8DBF-A2019280E535}" srcId="{EA6D262D-74F4-4141-9B03-8CE133756D3C}" destId="{F3CB8D24-CB17-48DC-97D4-703B4DEA4393}" srcOrd="0" destOrd="0" parTransId="{BECBD279-0FF3-4AD3-BBDB-7819637ADAE8}" sibTransId="{47F772E4-94A1-4CFE-8A72-624CA7952775}"/>
    <dgm:cxn modelId="{F5F4A2AC-23F8-49CA-B5A5-14F6A3F939B0}" type="presOf" srcId="{47F772E4-94A1-4CFE-8A72-624CA7952775}" destId="{57EDAF98-D1D9-468A-A061-8DBE1A24D5E8}" srcOrd="0" destOrd="0" presId="urn:microsoft.com/office/officeart/2018/2/layout/IconCircleList"/>
    <dgm:cxn modelId="{3B1207BC-4543-43FB-9959-77A2C7BA1A11}" type="presOf" srcId="{2D47F00B-FE52-45CE-B2E8-F2CB9A192A51}" destId="{6BC203E6-28EB-48D7-A62D-C1A4BC8B9564}" srcOrd="0" destOrd="0" presId="urn:microsoft.com/office/officeart/2018/2/layout/IconCircleList"/>
    <dgm:cxn modelId="{367E80C2-71C7-469E-A89A-41CF93A65501}" srcId="{EA6D262D-74F4-4141-9B03-8CE133756D3C}" destId="{59CB40A5-13D2-4752-9E8C-E35BFF0F2B61}" srcOrd="1" destOrd="0" parTransId="{3980DDFF-ABC4-4855-A6F8-584A9C11005A}" sibTransId="{B8C28ACC-17C4-41DD-8200-6B36FC165D88}"/>
    <dgm:cxn modelId="{D58987C7-0D54-495E-84A2-09B490AA57D5}" srcId="{EA6D262D-74F4-4141-9B03-8CE133756D3C}" destId="{8304AA21-A601-4B5B-AF97-1E026A850CF8}" srcOrd="4" destOrd="0" parTransId="{190A820B-B433-4D7A-B420-72C2A8375CEA}" sibTransId="{2D47F00B-FE52-45CE-B2E8-F2CB9A192A51}"/>
    <dgm:cxn modelId="{664D9FC9-A6B9-4437-BDC0-A6DA658FC72E}" type="presOf" srcId="{8304AA21-A601-4B5B-AF97-1E026A850CF8}" destId="{229C5825-0E7E-47BB-ADC5-A19C55731C6C}" srcOrd="0" destOrd="0" presId="urn:microsoft.com/office/officeart/2018/2/layout/IconCircleList"/>
    <dgm:cxn modelId="{12E565CD-95EC-43F4-9BAA-AF3B835D54AA}" srcId="{EA6D262D-74F4-4141-9B03-8CE133756D3C}" destId="{5DF0B7BC-EA67-4247-9A7E-11E5D40A3FCF}" srcOrd="5" destOrd="0" parTransId="{E71D8451-F75D-41C7-B64E-AE0772F8B3DC}" sibTransId="{F054C6EE-9A06-4D0F-ACA9-479B367C69D9}"/>
    <dgm:cxn modelId="{53A8D7F2-294F-4021-9A5D-B2F1C5E4E94A}" type="presOf" srcId="{75B9B0FF-97A1-4C74-A8E6-02513A210463}" destId="{C3B6298C-E8FD-4AA5-B0A5-4EB001966758}" srcOrd="0" destOrd="0" presId="urn:microsoft.com/office/officeart/2018/2/layout/IconCircleList"/>
    <dgm:cxn modelId="{D939CE4D-415C-4919-B550-AD178B2BCF81}" type="presParOf" srcId="{5DC7C012-5204-497B-9416-BE730DDCD699}" destId="{3A2C5CCB-9632-4E35-B725-9ED462D950DD}" srcOrd="0" destOrd="0" presId="urn:microsoft.com/office/officeart/2018/2/layout/IconCircleList"/>
    <dgm:cxn modelId="{37B9B4FE-2E50-4C00-BD9F-05080F73B9ED}" type="presParOf" srcId="{3A2C5CCB-9632-4E35-B725-9ED462D950DD}" destId="{44C97CC0-4D9F-4D85-A7B4-350665D980A6}" srcOrd="0" destOrd="0" presId="urn:microsoft.com/office/officeart/2018/2/layout/IconCircleList"/>
    <dgm:cxn modelId="{353FC9BB-1800-443F-A767-69D8C173116E}" type="presParOf" srcId="{44C97CC0-4D9F-4D85-A7B4-350665D980A6}" destId="{F89E53DB-F025-40C0-A068-9EB87572A2F0}" srcOrd="0" destOrd="0" presId="urn:microsoft.com/office/officeart/2018/2/layout/IconCircleList"/>
    <dgm:cxn modelId="{41389FE6-CB53-4950-8805-772E1E72ADEB}" type="presParOf" srcId="{44C97CC0-4D9F-4D85-A7B4-350665D980A6}" destId="{984504E3-05DF-493E-A681-E21C2CB6BCF5}" srcOrd="1" destOrd="0" presId="urn:microsoft.com/office/officeart/2018/2/layout/IconCircleList"/>
    <dgm:cxn modelId="{6489594C-C463-4A93-9DCE-372C004C2EF0}" type="presParOf" srcId="{44C97CC0-4D9F-4D85-A7B4-350665D980A6}" destId="{244631E3-0C19-464A-9228-B578BA37BAF2}" srcOrd="2" destOrd="0" presId="urn:microsoft.com/office/officeart/2018/2/layout/IconCircleList"/>
    <dgm:cxn modelId="{91B904D7-8C10-4820-878D-F608A76C9B65}" type="presParOf" srcId="{44C97CC0-4D9F-4D85-A7B4-350665D980A6}" destId="{E3391B5B-4546-4FCE-AB91-B702D58C8D4D}" srcOrd="3" destOrd="0" presId="urn:microsoft.com/office/officeart/2018/2/layout/IconCircleList"/>
    <dgm:cxn modelId="{9DEEEF89-E5ED-4DC0-BA84-75DD91C28DC3}" type="presParOf" srcId="{3A2C5CCB-9632-4E35-B725-9ED462D950DD}" destId="{57EDAF98-D1D9-468A-A061-8DBE1A24D5E8}" srcOrd="1" destOrd="0" presId="urn:microsoft.com/office/officeart/2018/2/layout/IconCircleList"/>
    <dgm:cxn modelId="{B1FF117E-6232-4C21-AC9B-09212C735831}" type="presParOf" srcId="{3A2C5CCB-9632-4E35-B725-9ED462D950DD}" destId="{96136824-A95F-4C68-AF92-D4E830BB8FE2}" srcOrd="2" destOrd="0" presId="urn:microsoft.com/office/officeart/2018/2/layout/IconCircleList"/>
    <dgm:cxn modelId="{7D2E88B9-D524-467C-A7DD-2D0D3CAC1991}" type="presParOf" srcId="{96136824-A95F-4C68-AF92-D4E830BB8FE2}" destId="{8C4293A3-93CD-4B86-8889-6093E600C9AD}" srcOrd="0" destOrd="0" presId="urn:microsoft.com/office/officeart/2018/2/layout/IconCircleList"/>
    <dgm:cxn modelId="{25E0C287-613E-46AA-96DC-1AF65A73D815}" type="presParOf" srcId="{96136824-A95F-4C68-AF92-D4E830BB8FE2}" destId="{AD7D1C18-51EE-4A89-90B7-7F39C59AC732}" srcOrd="1" destOrd="0" presId="urn:microsoft.com/office/officeart/2018/2/layout/IconCircleList"/>
    <dgm:cxn modelId="{E761AF40-6DFD-4AE3-B596-FA5672ACDABA}" type="presParOf" srcId="{96136824-A95F-4C68-AF92-D4E830BB8FE2}" destId="{6E58043B-46E1-42C1-8AF3-C0086733F326}" srcOrd="2" destOrd="0" presId="urn:microsoft.com/office/officeart/2018/2/layout/IconCircleList"/>
    <dgm:cxn modelId="{65725353-D9F7-43A4-A284-BD958DDAA18F}" type="presParOf" srcId="{96136824-A95F-4C68-AF92-D4E830BB8FE2}" destId="{CA19D4CA-CCC6-49DD-8ABE-D0A9D4CE587B}" srcOrd="3" destOrd="0" presId="urn:microsoft.com/office/officeart/2018/2/layout/IconCircleList"/>
    <dgm:cxn modelId="{2E6C4EDE-CC95-4916-8A86-6AF89E8FCA6E}" type="presParOf" srcId="{3A2C5CCB-9632-4E35-B725-9ED462D950DD}" destId="{4D3CF4EB-AAC5-4C96-A84D-EF8F660CF22A}" srcOrd="3" destOrd="0" presId="urn:microsoft.com/office/officeart/2018/2/layout/IconCircleList"/>
    <dgm:cxn modelId="{6EDF2D0A-F0FF-4A9C-AA21-FD9EC4D1E58A}" type="presParOf" srcId="{3A2C5CCB-9632-4E35-B725-9ED462D950DD}" destId="{211D8750-F3A7-484F-AD7B-9A9A94BE20F0}" srcOrd="4" destOrd="0" presId="urn:microsoft.com/office/officeart/2018/2/layout/IconCircleList"/>
    <dgm:cxn modelId="{0FB70853-9CF3-4A1F-B7F2-D628B614C9C1}" type="presParOf" srcId="{211D8750-F3A7-484F-AD7B-9A9A94BE20F0}" destId="{822219AA-4136-4BBB-AD26-305352B5E927}" srcOrd="0" destOrd="0" presId="urn:microsoft.com/office/officeart/2018/2/layout/IconCircleList"/>
    <dgm:cxn modelId="{B88ABD5F-E684-4D6C-A23B-A863C2E387D8}" type="presParOf" srcId="{211D8750-F3A7-484F-AD7B-9A9A94BE20F0}" destId="{69D1BDA9-B77B-48B6-9E61-D7F660C1F191}" srcOrd="1" destOrd="0" presId="urn:microsoft.com/office/officeart/2018/2/layout/IconCircleList"/>
    <dgm:cxn modelId="{56131B1B-90DA-4285-8B1B-F3BC84924DFB}" type="presParOf" srcId="{211D8750-F3A7-484F-AD7B-9A9A94BE20F0}" destId="{3375A7AA-D009-4B73-9FD4-DA16D87AFBD8}" srcOrd="2" destOrd="0" presId="urn:microsoft.com/office/officeart/2018/2/layout/IconCircleList"/>
    <dgm:cxn modelId="{E7F5BC62-A07D-44FA-B427-2651C8B35C25}" type="presParOf" srcId="{211D8750-F3A7-484F-AD7B-9A9A94BE20F0}" destId="{0D0532F4-F598-4FA0-8B13-F6357A08E0DE}" srcOrd="3" destOrd="0" presId="urn:microsoft.com/office/officeart/2018/2/layout/IconCircleList"/>
    <dgm:cxn modelId="{17EE8ED7-DB02-49F6-8817-DDECCD09019B}" type="presParOf" srcId="{3A2C5CCB-9632-4E35-B725-9ED462D950DD}" destId="{C83585E2-54F4-4EC4-97FC-95BBA0561D86}" srcOrd="5" destOrd="0" presId="urn:microsoft.com/office/officeart/2018/2/layout/IconCircleList"/>
    <dgm:cxn modelId="{3884572F-4FD5-46C4-978E-DBB108499AC9}" type="presParOf" srcId="{3A2C5CCB-9632-4E35-B725-9ED462D950DD}" destId="{C17DE2B9-1DF5-41E7-8447-CF2A580CC03E}" srcOrd="6" destOrd="0" presId="urn:microsoft.com/office/officeart/2018/2/layout/IconCircleList"/>
    <dgm:cxn modelId="{D34C6CBE-67D4-44F8-A90D-C1785677FE86}" type="presParOf" srcId="{C17DE2B9-1DF5-41E7-8447-CF2A580CC03E}" destId="{E2BC7D30-DC65-45FC-8C72-96AA0A69AC3A}" srcOrd="0" destOrd="0" presId="urn:microsoft.com/office/officeart/2018/2/layout/IconCircleList"/>
    <dgm:cxn modelId="{D47280D9-C563-4AD6-885A-090EC94C47EB}" type="presParOf" srcId="{C17DE2B9-1DF5-41E7-8447-CF2A580CC03E}" destId="{EA49E15F-7AED-450C-A61F-957BD95BF02E}" srcOrd="1" destOrd="0" presId="urn:microsoft.com/office/officeart/2018/2/layout/IconCircleList"/>
    <dgm:cxn modelId="{CED721DB-5DC4-4FF9-97CC-E270F4EFCBE3}" type="presParOf" srcId="{C17DE2B9-1DF5-41E7-8447-CF2A580CC03E}" destId="{E8513BBB-98D3-4439-887D-5CFAD058D34F}" srcOrd="2" destOrd="0" presId="urn:microsoft.com/office/officeart/2018/2/layout/IconCircleList"/>
    <dgm:cxn modelId="{803ADC59-F33C-4BE3-92CB-3E98BA8C60CC}" type="presParOf" srcId="{C17DE2B9-1DF5-41E7-8447-CF2A580CC03E}" destId="{8111B16B-6095-487B-9C80-05B1EEDC1485}" srcOrd="3" destOrd="0" presId="urn:microsoft.com/office/officeart/2018/2/layout/IconCircleList"/>
    <dgm:cxn modelId="{02D2DE0B-398D-4A09-8D32-A7864C81E428}" type="presParOf" srcId="{3A2C5CCB-9632-4E35-B725-9ED462D950DD}" destId="{C3B6298C-E8FD-4AA5-B0A5-4EB001966758}" srcOrd="7" destOrd="0" presId="urn:microsoft.com/office/officeart/2018/2/layout/IconCircleList"/>
    <dgm:cxn modelId="{A1E1487F-5125-44FC-A237-5310C0D4EE0D}" type="presParOf" srcId="{3A2C5CCB-9632-4E35-B725-9ED462D950DD}" destId="{D2A05BD1-4FB3-49DA-8CF3-D86F1B7BD66D}" srcOrd="8" destOrd="0" presId="urn:microsoft.com/office/officeart/2018/2/layout/IconCircleList"/>
    <dgm:cxn modelId="{F3FAEEC4-2783-4672-A582-D79B6E837E9C}" type="presParOf" srcId="{D2A05BD1-4FB3-49DA-8CF3-D86F1B7BD66D}" destId="{CECD9B38-65C8-4DF0-97D1-FAC3718F6519}" srcOrd="0" destOrd="0" presId="urn:microsoft.com/office/officeart/2018/2/layout/IconCircleList"/>
    <dgm:cxn modelId="{3835A9A8-C0C3-495C-B1F9-E011A79308E3}" type="presParOf" srcId="{D2A05BD1-4FB3-49DA-8CF3-D86F1B7BD66D}" destId="{B481633B-D370-488D-90E7-03AE080D9D70}" srcOrd="1" destOrd="0" presId="urn:microsoft.com/office/officeart/2018/2/layout/IconCircleList"/>
    <dgm:cxn modelId="{3419B3C8-AE21-4E6D-A69C-4D9F9931CDCC}" type="presParOf" srcId="{D2A05BD1-4FB3-49DA-8CF3-D86F1B7BD66D}" destId="{C2328DD1-2CE2-4082-AC20-E3DE800F9427}" srcOrd="2" destOrd="0" presId="urn:microsoft.com/office/officeart/2018/2/layout/IconCircleList"/>
    <dgm:cxn modelId="{462144BD-3864-408A-B8FB-64305F278F14}" type="presParOf" srcId="{D2A05BD1-4FB3-49DA-8CF3-D86F1B7BD66D}" destId="{229C5825-0E7E-47BB-ADC5-A19C55731C6C}" srcOrd="3" destOrd="0" presId="urn:microsoft.com/office/officeart/2018/2/layout/IconCircleList"/>
    <dgm:cxn modelId="{01141B22-3824-4B80-B0F6-A7203C46C4E1}" type="presParOf" srcId="{3A2C5CCB-9632-4E35-B725-9ED462D950DD}" destId="{6BC203E6-28EB-48D7-A62D-C1A4BC8B9564}" srcOrd="9" destOrd="0" presId="urn:microsoft.com/office/officeart/2018/2/layout/IconCircleList"/>
    <dgm:cxn modelId="{3179F66A-05A2-48BA-AE8D-2B5E982DF720}" type="presParOf" srcId="{3A2C5CCB-9632-4E35-B725-9ED462D950DD}" destId="{1087167F-32F3-4E03-9F79-5655A353F81A}" srcOrd="10" destOrd="0" presId="urn:microsoft.com/office/officeart/2018/2/layout/IconCircleList"/>
    <dgm:cxn modelId="{CF730FA6-630D-4368-BC6C-E5D13EE0E1B1}" type="presParOf" srcId="{1087167F-32F3-4E03-9F79-5655A353F81A}" destId="{D0C30A13-A85A-420C-BBDA-C3F9C51C6CE7}" srcOrd="0" destOrd="0" presId="urn:microsoft.com/office/officeart/2018/2/layout/IconCircleList"/>
    <dgm:cxn modelId="{A8F30340-8E02-4532-B58A-708A370B0CCA}" type="presParOf" srcId="{1087167F-32F3-4E03-9F79-5655A353F81A}" destId="{531D3019-59C8-4F20-B727-FA903EFAF390}" srcOrd="1" destOrd="0" presId="urn:microsoft.com/office/officeart/2018/2/layout/IconCircleList"/>
    <dgm:cxn modelId="{648097CD-68E6-4F18-B4DF-6EB2F639F0EF}" type="presParOf" srcId="{1087167F-32F3-4E03-9F79-5655A353F81A}" destId="{76ABFA7A-6FF4-407F-8E84-EA1F715D606C}" srcOrd="2" destOrd="0" presId="urn:microsoft.com/office/officeart/2018/2/layout/IconCircleList"/>
    <dgm:cxn modelId="{21257A72-EB55-447D-B687-E4B7ADD2A89F}" type="presParOf" srcId="{1087167F-32F3-4E03-9F79-5655A353F81A}" destId="{FB7F2707-4E1C-49D3-89CC-D87491321D4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4EC0E-6FFF-4BD0-879F-C264BCEAC97E}">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43ED8-D051-464F-9ECB-C2CFC6233B2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75C35-9013-4993-B405-CFBF875D6E54}">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100000"/>
            </a:lnSpc>
            <a:spcBef>
              <a:spcPct val="0"/>
            </a:spcBef>
            <a:spcAft>
              <a:spcPct val="35000"/>
            </a:spcAft>
            <a:buNone/>
          </a:pPr>
          <a:r>
            <a:rPr lang="en-GB" sz="1900" kern="1200"/>
            <a:t>Distribution Systems are dynamic and complex</a:t>
          </a:r>
          <a:endParaRPr lang="en-US" sz="1900" kern="1200"/>
        </a:p>
      </dsp:txBody>
      <dsp:txXfrm>
        <a:off x="1339618" y="2288"/>
        <a:ext cx="5024605" cy="1159843"/>
      </dsp:txXfrm>
    </dsp:sp>
    <dsp:sp modelId="{A3DBC524-E08F-4322-B39C-B940261F75BC}">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5EDD-CEF7-4E3B-B385-DEFD694A6B3F}">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75D7D-8F77-42A5-88C1-ECBDFEBB5A28}">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100000"/>
            </a:lnSpc>
            <a:spcBef>
              <a:spcPct val="0"/>
            </a:spcBef>
            <a:spcAft>
              <a:spcPct val="35000"/>
            </a:spcAft>
            <a:buNone/>
          </a:pPr>
          <a:r>
            <a:rPr lang="en-GB" sz="1900" kern="1200"/>
            <a:t>Faults and/or disruptions of service can happen frequently</a:t>
          </a:r>
          <a:endParaRPr lang="en-US" sz="1900" kern="1200"/>
        </a:p>
      </dsp:txBody>
      <dsp:txXfrm>
        <a:off x="1339618" y="1452092"/>
        <a:ext cx="5024605" cy="1159843"/>
      </dsp:txXfrm>
    </dsp:sp>
    <dsp:sp modelId="{3513E4FF-2315-478A-9204-FEFC6E7EF361}">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E639C-AE33-40B4-A7F7-80EDC2E55B97}">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5E651-4B7F-4BE6-AB34-D7F6BCE31269}">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100000"/>
            </a:lnSpc>
            <a:spcBef>
              <a:spcPct val="0"/>
            </a:spcBef>
            <a:spcAft>
              <a:spcPct val="35000"/>
            </a:spcAft>
            <a:buNone/>
          </a:pPr>
          <a:r>
            <a:rPr lang="en-GB" sz="1900" kern="1200"/>
            <a:t>Operators need to be able to accurately detect different faults and resolve them quickly</a:t>
          </a:r>
          <a:endParaRPr lang="en-US" sz="1900" kern="1200"/>
        </a:p>
      </dsp:txBody>
      <dsp:txXfrm>
        <a:off x="1339618" y="2901896"/>
        <a:ext cx="5024605" cy="1159843"/>
      </dsp:txXfrm>
    </dsp:sp>
    <dsp:sp modelId="{D5EEC14F-CAC1-4977-A4B9-C20878E7FBD6}">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76C4A-7F3E-4848-9BAA-24BB014AFA30}">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F70C0-95D3-4846-A850-70C802BB8E2F}">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100000"/>
            </a:lnSpc>
            <a:spcBef>
              <a:spcPct val="0"/>
            </a:spcBef>
            <a:spcAft>
              <a:spcPct val="35000"/>
            </a:spcAft>
            <a:buNone/>
          </a:pPr>
          <a:r>
            <a:rPr lang="en-GB" sz="1900" kern="1200"/>
            <a:t>Accurately predict 6 types of faults</a:t>
          </a:r>
          <a:endParaRPr lang="en-US" sz="1900" kern="1200"/>
        </a:p>
      </dsp:txBody>
      <dsp:txXfrm>
        <a:off x="1339618" y="4351700"/>
        <a:ext cx="5024605" cy="1159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EEAA4-0190-4B4B-B71C-9675DAE52B2A}">
      <dsp:nvSpPr>
        <dsp:cNvPr id="0" name=""/>
        <dsp:cNvSpPr/>
      </dsp:nvSpPr>
      <dsp:spPr>
        <a:xfrm>
          <a:off x="393" y="57338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D5029-8637-4BD1-8510-7753142BB825}">
      <dsp:nvSpPr>
        <dsp:cNvPr id="0" name=""/>
        <dsp:cNvSpPr/>
      </dsp:nvSpPr>
      <dsp:spPr>
        <a:xfrm>
          <a:off x="393" y="181001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GB" sz="1800" kern="1200"/>
            <a:t>Logistic Regression:</a:t>
          </a:r>
          <a:endParaRPr lang="en-US" sz="1800" kern="1200"/>
        </a:p>
      </dsp:txBody>
      <dsp:txXfrm>
        <a:off x="393" y="1810010"/>
        <a:ext cx="3138750" cy="470812"/>
      </dsp:txXfrm>
    </dsp:sp>
    <dsp:sp modelId="{C425E7D7-C076-4E4A-9BAD-3E25811B83C2}">
      <dsp:nvSpPr>
        <dsp:cNvPr id="0" name=""/>
        <dsp:cNvSpPr/>
      </dsp:nvSpPr>
      <dsp:spPr>
        <a:xfrm>
          <a:off x="393" y="2345038"/>
          <a:ext cx="3138750" cy="14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a:t>Tested if the faults can be separated by linear boundaries in feature space</a:t>
          </a:r>
          <a:endParaRPr lang="en-US" sz="1400" kern="1200"/>
        </a:p>
        <a:p>
          <a:pPr marL="0" lvl="0" indent="0" algn="l" defTabSz="622300">
            <a:lnSpc>
              <a:spcPct val="90000"/>
            </a:lnSpc>
            <a:spcBef>
              <a:spcPct val="0"/>
            </a:spcBef>
            <a:spcAft>
              <a:spcPct val="35000"/>
            </a:spcAft>
            <a:buNone/>
          </a:pPr>
          <a:r>
            <a:rPr lang="en-GB" sz="1400" kern="1200"/>
            <a:t>Served as a baseline to measure the performance of more complex models</a:t>
          </a:r>
          <a:endParaRPr lang="en-US" sz="1400" kern="1200"/>
        </a:p>
      </dsp:txBody>
      <dsp:txXfrm>
        <a:off x="393" y="2345038"/>
        <a:ext cx="3138750" cy="1439100"/>
      </dsp:txXfrm>
    </dsp:sp>
    <dsp:sp modelId="{4D395D15-ACA4-4678-B8EB-8C7253A48FF1}">
      <dsp:nvSpPr>
        <dsp:cNvPr id="0" name=""/>
        <dsp:cNvSpPr/>
      </dsp:nvSpPr>
      <dsp:spPr>
        <a:xfrm>
          <a:off x="3688425" y="57338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F5B8B-14E4-46F7-B30D-4531AF250126}">
      <dsp:nvSpPr>
        <dsp:cNvPr id="0" name=""/>
        <dsp:cNvSpPr/>
      </dsp:nvSpPr>
      <dsp:spPr>
        <a:xfrm>
          <a:off x="3688425" y="181001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GB" sz="1800" kern="1200"/>
            <a:t>K-Nearest Neighbors (KNN):</a:t>
          </a:r>
          <a:endParaRPr lang="en-US" sz="1800" kern="1200"/>
        </a:p>
      </dsp:txBody>
      <dsp:txXfrm>
        <a:off x="3688425" y="1810010"/>
        <a:ext cx="3138750" cy="470812"/>
      </dsp:txXfrm>
    </dsp:sp>
    <dsp:sp modelId="{36108B13-F4D9-49CC-8E64-70119ED1D183}">
      <dsp:nvSpPr>
        <dsp:cNvPr id="0" name=""/>
        <dsp:cNvSpPr/>
      </dsp:nvSpPr>
      <dsp:spPr>
        <a:xfrm>
          <a:off x="3688425" y="2345038"/>
          <a:ext cx="3138750" cy="14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a:t>KNN could effectively classify faults by looking at 'nearby' instances in the feature space</a:t>
          </a:r>
          <a:endParaRPr lang="en-US" sz="1400" kern="1200"/>
        </a:p>
      </dsp:txBody>
      <dsp:txXfrm>
        <a:off x="3688425" y="2345038"/>
        <a:ext cx="3138750" cy="1439100"/>
      </dsp:txXfrm>
    </dsp:sp>
    <dsp:sp modelId="{31BEBF67-AACB-4BC1-9D3D-4B84D8B03F91}">
      <dsp:nvSpPr>
        <dsp:cNvPr id="0" name=""/>
        <dsp:cNvSpPr/>
      </dsp:nvSpPr>
      <dsp:spPr>
        <a:xfrm>
          <a:off x="7376456" y="57338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8C348-2714-483F-8C56-EC12DF642775}">
      <dsp:nvSpPr>
        <dsp:cNvPr id="0" name=""/>
        <dsp:cNvSpPr/>
      </dsp:nvSpPr>
      <dsp:spPr>
        <a:xfrm>
          <a:off x="7376456" y="181001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GB" sz="1800" kern="1200"/>
            <a:t>Decision Tree:</a:t>
          </a:r>
          <a:endParaRPr lang="en-US" sz="1800" kern="1200"/>
        </a:p>
      </dsp:txBody>
      <dsp:txXfrm>
        <a:off x="7376456" y="1810010"/>
        <a:ext cx="3138750" cy="470812"/>
      </dsp:txXfrm>
    </dsp:sp>
    <dsp:sp modelId="{195323A2-B94C-43EC-A7E9-5D9FBC705A71}">
      <dsp:nvSpPr>
        <dsp:cNvPr id="0" name=""/>
        <dsp:cNvSpPr/>
      </dsp:nvSpPr>
      <dsp:spPr>
        <a:xfrm>
          <a:off x="7376456" y="2345038"/>
          <a:ext cx="3138750" cy="14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a:t>Performs feature selection implicitly, which can be beneficial if some features are more indicative of faults than others</a:t>
          </a:r>
          <a:endParaRPr lang="en-US" sz="1400" kern="1200"/>
        </a:p>
        <a:p>
          <a:pPr marL="0" lvl="0" indent="0" algn="l" defTabSz="622300">
            <a:lnSpc>
              <a:spcPct val="90000"/>
            </a:lnSpc>
            <a:spcBef>
              <a:spcPct val="0"/>
            </a:spcBef>
            <a:spcAft>
              <a:spcPct val="35000"/>
            </a:spcAft>
            <a:buNone/>
          </a:pPr>
          <a:r>
            <a:rPr lang="en-GB" sz="1400" kern="1200"/>
            <a:t>A decision tree uses thresholds to make decisions, making it a good fit for data with clear rule-based patterns.</a:t>
          </a:r>
          <a:endParaRPr lang="en-US" sz="1400" kern="1200"/>
        </a:p>
      </dsp:txBody>
      <dsp:txXfrm>
        <a:off x="7376456" y="2345038"/>
        <a:ext cx="3138750" cy="1439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1EF7-4F4A-4CFE-9F1E-C38DD53D5DCF}">
      <dsp:nvSpPr>
        <dsp:cNvPr id="0" name=""/>
        <dsp:cNvSpPr/>
      </dsp:nvSpPr>
      <dsp:spPr>
        <a:xfrm>
          <a:off x="568971" y="140687"/>
          <a:ext cx="1509048" cy="1412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8338C-46D5-4E39-A63B-1E4D28190954}">
      <dsp:nvSpPr>
        <dsp:cNvPr id="0" name=""/>
        <dsp:cNvSpPr/>
      </dsp:nvSpPr>
      <dsp:spPr>
        <a:xfrm>
          <a:off x="568971" y="1728947"/>
          <a:ext cx="4311566"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GB" sz="2800" kern="1200"/>
            <a:t>Random Forest:</a:t>
          </a:r>
          <a:endParaRPr lang="en-US" sz="2800" kern="1200"/>
        </a:p>
      </dsp:txBody>
      <dsp:txXfrm>
        <a:off x="568971" y="1728947"/>
        <a:ext cx="4311566" cy="605565"/>
      </dsp:txXfrm>
    </dsp:sp>
    <dsp:sp modelId="{7C4AAB1F-BAE7-43B8-A414-ED0B86E19270}">
      <dsp:nvSpPr>
        <dsp:cNvPr id="0" name=""/>
        <dsp:cNvSpPr/>
      </dsp:nvSpPr>
      <dsp:spPr>
        <a:xfrm>
          <a:off x="568971" y="2416035"/>
          <a:ext cx="4311566" cy="180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a:t>Electrical fault detection can be complex and might not be well-modeled by a single decision tree.</a:t>
          </a:r>
          <a:endParaRPr lang="en-US" sz="1700" kern="1200"/>
        </a:p>
        <a:p>
          <a:pPr marL="0" lvl="0" indent="0" algn="l" defTabSz="755650">
            <a:lnSpc>
              <a:spcPct val="100000"/>
            </a:lnSpc>
            <a:spcBef>
              <a:spcPct val="0"/>
            </a:spcBef>
            <a:spcAft>
              <a:spcPct val="35000"/>
            </a:spcAft>
            <a:buNone/>
          </a:pPr>
          <a:r>
            <a:rPr lang="en-GB" sz="1700" kern="1200"/>
            <a:t>Random forests can capture a wider range of fault signatures by combining the learning power of multiple trees.</a:t>
          </a:r>
          <a:br>
            <a:rPr lang="en-GB" sz="1700" kern="1200"/>
          </a:br>
          <a:endParaRPr lang="en-US" sz="1700" kern="1200"/>
        </a:p>
      </dsp:txBody>
      <dsp:txXfrm>
        <a:off x="568971" y="2416035"/>
        <a:ext cx="4311566" cy="1800800"/>
      </dsp:txXfrm>
    </dsp:sp>
    <dsp:sp modelId="{C4252595-2FF2-4B83-8218-071353EF2310}">
      <dsp:nvSpPr>
        <dsp:cNvPr id="0" name=""/>
        <dsp:cNvSpPr/>
      </dsp:nvSpPr>
      <dsp:spPr>
        <a:xfrm>
          <a:off x="5635062" y="140687"/>
          <a:ext cx="1509048" cy="1412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6C2C9-34CE-426B-AD4E-2120A98BBB71}">
      <dsp:nvSpPr>
        <dsp:cNvPr id="0" name=""/>
        <dsp:cNvSpPr/>
      </dsp:nvSpPr>
      <dsp:spPr>
        <a:xfrm>
          <a:off x="5635062" y="1728947"/>
          <a:ext cx="4311566"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GB" sz="2800" kern="1200"/>
            <a:t>Support Vector Machine:</a:t>
          </a:r>
          <a:endParaRPr lang="en-US" sz="2800" kern="1200"/>
        </a:p>
      </dsp:txBody>
      <dsp:txXfrm>
        <a:off x="5635062" y="1728947"/>
        <a:ext cx="4311566" cy="605565"/>
      </dsp:txXfrm>
    </dsp:sp>
    <dsp:sp modelId="{FE88A254-0114-4A73-B547-3F6EDA9B9FDC}">
      <dsp:nvSpPr>
        <dsp:cNvPr id="0" name=""/>
        <dsp:cNvSpPr/>
      </dsp:nvSpPr>
      <dsp:spPr>
        <a:xfrm>
          <a:off x="5635062" y="2416035"/>
          <a:ext cx="4311566" cy="180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a:t>SVMs can model complex, non-linear relationships using the kernel trick, and they focus on maximizing the margin, which can lead to better generalization.</a:t>
          </a:r>
          <a:endParaRPr lang="en-US" sz="1700" kern="1200"/>
        </a:p>
        <a:p>
          <a:pPr marL="0" lvl="0" indent="0" algn="l" defTabSz="755650">
            <a:lnSpc>
              <a:spcPct val="100000"/>
            </a:lnSpc>
            <a:spcBef>
              <a:spcPct val="0"/>
            </a:spcBef>
            <a:spcAft>
              <a:spcPct val="35000"/>
            </a:spcAft>
            <a:buNone/>
          </a:pPr>
          <a:r>
            <a:rPr lang="en-GB" sz="1700" kern="1200"/>
            <a:t>The ability of SVMs to use different kernels allows them to model the complex boundaries that could occur in the feature space of electrical signals.</a:t>
          </a:r>
          <a:endParaRPr lang="en-US" sz="1700" kern="1200"/>
        </a:p>
      </dsp:txBody>
      <dsp:txXfrm>
        <a:off x="5635062" y="2416035"/>
        <a:ext cx="4311566" cy="1800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E53DB-F025-40C0-A068-9EB87572A2F0}">
      <dsp:nvSpPr>
        <dsp:cNvPr id="0" name=""/>
        <dsp:cNvSpPr/>
      </dsp:nvSpPr>
      <dsp:spPr>
        <a:xfrm>
          <a:off x="82613" y="78814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504E3-05DF-493E-A681-E21C2CB6BCF5}">
      <dsp:nvSpPr>
        <dsp:cNvPr id="0" name=""/>
        <dsp:cNvSpPr/>
      </dsp:nvSpPr>
      <dsp:spPr>
        <a:xfrm>
          <a:off x="271034" y="97657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91B5B-4546-4FCE-AB91-B702D58C8D4D}">
      <dsp:nvSpPr>
        <dsp:cNvPr id="0" name=""/>
        <dsp:cNvSpPr/>
      </dsp:nvSpPr>
      <dsp:spPr>
        <a:xfrm>
          <a:off x="1172126" y="7881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Through rigorous experimentation, we observed distinct performances across different models</a:t>
          </a:r>
          <a:endParaRPr lang="en-US" sz="1400" kern="1200" dirty="0"/>
        </a:p>
      </dsp:txBody>
      <dsp:txXfrm>
        <a:off x="1172126" y="788149"/>
        <a:ext cx="2114937" cy="897246"/>
      </dsp:txXfrm>
    </dsp:sp>
    <dsp:sp modelId="{8C4293A3-93CD-4B86-8889-6093E600C9AD}">
      <dsp:nvSpPr>
        <dsp:cNvPr id="0" name=""/>
        <dsp:cNvSpPr/>
      </dsp:nvSpPr>
      <dsp:spPr>
        <a:xfrm>
          <a:off x="3655575" y="78814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D1C18-51EE-4A89-90B7-7F39C59AC732}">
      <dsp:nvSpPr>
        <dsp:cNvPr id="0" name=""/>
        <dsp:cNvSpPr/>
      </dsp:nvSpPr>
      <dsp:spPr>
        <a:xfrm>
          <a:off x="3843996" y="97657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19D4CA-CCC6-49DD-8ABE-D0A9D4CE587B}">
      <dsp:nvSpPr>
        <dsp:cNvPr id="0" name=""/>
        <dsp:cNvSpPr/>
      </dsp:nvSpPr>
      <dsp:spPr>
        <a:xfrm>
          <a:off x="4745088" y="7881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Logistic Regression, while simple and effective for linear relationships, may fall short in capturing the non-linear intricacies of electrical fault data</a:t>
          </a:r>
          <a:endParaRPr lang="en-US" sz="1400" kern="1200" dirty="0"/>
        </a:p>
      </dsp:txBody>
      <dsp:txXfrm>
        <a:off x="4745088" y="788149"/>
        <a:ext cx="2114937" cy="897246"/>
      </dsp:txXfrm>
    </dsp:sp>
    <dsp:sp modelId="{822219AA-4136-4BBB-AD26-305352B5E927}">
      <dsp:nvSpPr>
        <dsp:cNvPr id="0" name=""/>
        <dsp:cNvSpPr/>
      </dsp:nvSpPr>
      <dsp:spPr>
        <a:xfrm>
          <a:off x="7228536" y="78814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D1BDA9-B77B-48B6-9E61-D7F660C1F191}">
      <dsp:nvSpPr>
        <dsp:cNvPr id="0" name=""/>
        <dsp:cNvSpPr/>
      </dsp:nvSpPr>
      <dsp:spPr>
        <a:xfrm>
          <a:off x="7416958" y="97657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532F4-F598-4FA0-8B13-F6357A08E0DE}">
      <dsp:nvSpPr>
        <dsp:cNvPr id="0" name=""/>
        <dsp:cNvSpPr/>
      </dsp:nvSpPr>
      <dsp:spPr>
        <a:xfrm>
          <a:off x="8318049" y="7881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K-Nearest Neighbours and Support Vector Machines  performed well but were outperformed by Random Forests</a:t>
          </a:r>
          <a:endParaRPr lang="en-US" sz="1400" kern="1200" dirty="0"/>
        </a:p>
      </dsp:txBody>
      <dsp:txXfrm>
        <a:off x="8318049" y="788149"/>
        <a:ext cx="2114937" cy="897246"/>
      </dsp:txXfrm>
    </dsp:sp>
    <dsp:sp modelId="{E2BC7D30-DC65-45FC-8C72-96AA0A69AC3A}">
      <dsp:nvSpPr>
        <dsp:cNvPr id="0" name=""/>
        <dsp:cNvSpPr/>
      </dsp:nvSpPr>
      <dsp:spPr>
        <a:xfrm>
          <a:off x="82613" y="2375797"/>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9E15F-7AED-450C-A61F-957BD95BF02E}">
      <dsp:nvSpPr>
        <dsp:cNvPr id="0" name=""/>
        <dsp:cNvSpPr/>
      </dsp:nvSpPr>
      <dsp:spPr>
        <a:xfrm>
          <a:off x="271034" y="256421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1B16B-6095-487B-9C80-05B1EEDC1485}">
      <dsp:nvSpPr>
        <dsp:cNvPr id="0" name=""/>
        <dsp:cNvSpPr/>
      </dsp:nvSpPr>
      <dsp:spPr>
        <a:xfrm>
          <a:off x="1172126" y="237579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Decision Trees, though capable of capturing complex patterns, exhibited a tendency to overfit to our dataset</a:t>
          </a:r>
          <a:endParaRPr lang="en-US" sz="1400" kern="1200" dirty="0"/>
        </a:p>
      </dsp:txBody>
      <dsp:txXfrm>
        <a:off x="1172126" y="2375797"/>
        <a:ext cx="2114937" cy="897246"/>
      </dsp:txXfrm>
    </dsp:sp>
    <dsp:sp modelId="{CECD9B38-65C8-4DF0-97D1-FAC3718F6519}">
      <dsp:nvSpPr>
        <dsp:cNvPr id="0" name=""/>
        <dsp:cNvSpPr/>
      </dsp:nvSpPr>
      <dsp:spPr>
        <a:xfrm>
          <a:off x="3655575" y="2375797"/>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1633B-D370-488D-90E7-03AE080D9D70}">
      <dsp:nvSpPr>
        <dsp:cNvPr id="0" name=""/>
        <dsp:cNvSpPr/>
      </dsp:nvSpPr>
      <dsp:spPr>
        <a:xfrm>
          <a:off x="3843996" y="256421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C5825-0E7E-47BB-ADC5-A19C55731C6C}">
      <dsp:nvSpPr>
        <dsp:cNvPr id="0" name=""/>
        <dsp:cNvSpPr/>
      </dsp:nvSpPr>
      <dsp:spPr>
        <a:xfrm>
          <a:off x="4745088" y="237579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Notably, Random Forest emerged as the most robust performer, effectively balancing complexity and generalization</a:t>
          </a:r>
          <a:endParaRPr lang="en-US" sz="1400" kern="1200" dirty="0"/>
        </a:p>
      </dsp:txBody>
      <dsp:txXfrm>
        <a:off x="4745088" y="2375797"/>
        <a:ext cx="2114937" cy="897246"/>
      </dsp:txXfrm>
    </dsp:sp>
    <dsp:sp modelId="{D0C30A13-A85A-420C-BBDA-C3F9C51C6CE7}">
      <dsp:nvSpPr>
        <dsp:cNvPr id="0" name=""/>
        <dsp:cNvSpPr/>
      </dsp:nvSpPr>
      <dsp:spPr>
        <a:xfrm>
          <a:off x="7228536" y="2375797"/>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D3019-59C8-4F20-B727-FA903EFAF390}">
      <dsp:nvSpPr>
        <dsp:cNvPr id="0" name=""/>
        <dsp:cNvSpPr/>
      </dsp:nvSpPr>
      <dsp:spPr>
        <a:xfrm>
          <a:off x="7416958" y="256421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7F2707-4E1C-49D3-89CC-D87491321D42}">
      <dsp:nvSpPr>
        <dsp:cNvPr id="0" name=""/>
        <dsp:cNvSpPr/>
      </dsp:nvSpPr>
      <dsp:spPr>
        <a:xfrm>
          <a:off x="8318049" y="237579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Future works could involve gathering more data and/or more sophisticated techniques </a:t>
          </a:r>
          <a:endParaRPr lang="en-US" sz="1400" kern="1200" dirty="0"/>
        </a:p>
      </dsp:txBody>
      <dsp:txXfrm>
        <a:off x="8318049" y="2375797"/>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4AF4A-702C-4E29-B9CC-B6CE7339AA5C}"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A6750-57BC-4D60-A375-E73721AFEEAF}" type="slidenum">
              <a:rPr lang="en-US" smtClean="0"/>
              <a:t>‹#›</a:t>
            </a:fld>
            <a:endParaRPr lang="en-US"/>
          </a:p>
        </p:txBody>
      </p:sp>
    </p:spTree>
    <p:extLst>
      <p:ext uri="{BB962C8B-B14F-4D97-AF65-F5344CB8AC3E}">
        <p14:creationId xmlns:p14="http://schemas.microsoft.com/office/powerpoint/2010/main" val="287383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d212da88f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d212da88f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d212da88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d212da88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238a900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238a900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d212da88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d212da88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The original model trained using a standardized version of the predictors/training set led to a test accuracy of roughly 25%. </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The model was also re-trained with values between 0 and 1, as mentioned in Feature Engineering. This boosted the test accuracy to 65%.</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A cosine transformation was applied to the predictors as well to try and capture the periodic nature, however this approach led to the test accuracy dropping to 63%, probably due to the introduction of more bias as the values of cosine range from -1 to 1.</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a:solidFill>
                  <a:schemeClr val="dk1"/>
                </a:solidFill>
              </a:rPr>
              <a:t> It was evident that our implementation of Logistic Regression was too simple for this application, and a more flexible implementation with more sophisticated feature engineering would be needed to further improve the performance of a Logistic Regression model.</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Consider this confusion matrix in which the tuned Random forest model predicted a fault between line A, B and C (class 0111) 270 times but the true labels for 132 of those predictions were class 1111. It can also be seen that class 1111 was predicted 254 times but the true labels for 110 of those predictions were for class 0111. A similar trend can be observed from the confusion matrix for the other 3 models as well. This outcome is problematic since the models cannot accurately predict those two classes, however, it can be explained by the data,</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figure alongside shows the current and voltage profiles for class 0111 on the left and for class 1111 on the right. Both profiles are very similar, which means that the models are learning similar trends for both classes. As a result, if a data point shows trends similar to that of the figure, the models are unsure whether to classify that data point as class 0111 or 1111. To address this issue, more training samples will be needed to better identify any hidden trends of these classes. Additionally, more flexible models like neural networks could also be used.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CACACA"/>
              </a:solidFill>
              <a:latin typeface="Average"/>
              <a:ea typeface="Average"/>
              <a:cs typeface="Average"/>
              <a:sym typeface="Averag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d212da88f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d212da88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d212da88f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d212da88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b34f6643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b34f6643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d212da88f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d212da88f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These are speaker notes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d212da88f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d212da88f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d212da88f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d212da88f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d212da88f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d212da88f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d212da88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d212da88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d212da88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d212da88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d212da88f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d212da88f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32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47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1061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454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24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3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621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975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164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44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531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047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93209977"/>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34" r:id="rId6"/>
    <p:sldLayoutId id="2147483830" r:id="rId7"/>
    <p:sldLayoutId id="2147483831" r:id="rId8"/>
    <p:sldLayoutId id="2147483832" r:id="rId9"/>
    <p:sldLayoutId id="2147483833" r:id="rId10"/>
    <p:sldLayoutId id="2147483835"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648521EB-DCFA-68BB-A6DC-79101E0783A6}"/>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31D9A9-F6E5-08A5-076A-B988818C6388}"/>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Electrical Fault Classification</a:t>
            </a:r>
          </a:p>
        </p:txBody>
      </p:sp>
      <p:sp>
        <p:nvSpPr>
          <p:cNvPr id="3" name="Subtitle 2">
            <a:extLst>
              <a:ext uri="{FF2B5EF4-FFF2-40B4-BE49-F238E27FC236}">
                <a16:creationId xmlns:a16="http://schemas.microsoft.com/office/drawing/2014/main" id="{19BB3FAA-154A-B386-E73F-9653AB34B79A}"/>
              </a:ext>
            </a:extLst>
          </p:cNvPr>
          <p:cNvSpPr>
            <a:spLocks noGrp="1"/>
          </p:cNvSpPr>
          <p:nvPr>
            <p:ph type="subTitle" idx="1"/>
          </p:nvPr>
        </p:nvSpPr>
        <p:spPr>
          <a:xfrm>
            <a:off x="477980" y="4872922"/>
            <a:ext cx="7345220" cy="1208141"/>
          </a:xfrm>
        </p:spPr>
        <p:txBody>
          <a:bodyPr>
            <a:normAutofit/>
          </a:bodyPr>
          <a:lstStyle/>
          <a:p>
            <a:pPr marL="0" lvl="0" indent="0" rtl="0">
              <a:spcBef>
                <a:spcPts val="0"/>
              </a:spcBef>
              <a:spcAft>
                <a:spcPts val="600"/>
              </a:spcAft>
              <a:buNone/>
            </a:pPr>
            <a:r>
              <a:rPr lang="en-GB" sz="2000" dirty="0">
                <a:solidFill>
                  <a:schemeClr val="bg1"/>
                </a:solidFill>
              </a:rPr>
              <a:t>Chad Hucey | Deep </a:t>
            </a:r>
            <a:r>
              <a:rPr lang="en-GB" sz="2000" dirty="0" err="1">
                <a:solidFill>
                  <a:schemeClr val="bg1"/>
                </a:solidFill>
              </a:rPr>
              <a:t>Suchak</a:t>
            </a:r>
            <a:r>
              <a:rPr lang="en-GB" sz="2000" dirty="0">
                <a:solidFill>
                  <a:schemeClr val="bg1"/>
                </a:solidFill>
              </a:rPr>
              <a:t> | Isha Jain | </a:t>
            </a:r>
            <a:r>
              <a:rPr lang="en-GB" sz="2000" dirty="0" err="1">
                <a:solidFill>
                  <a:schemeClr val="bg1"/>
                </a:solidFill>
              </a:rPr>
              <a:t>Tanish</a:t>
            </a:r>
            <a:r>
              <a:rPr lang="en-GB" sz="2000" dirty="0">
                <a:solidFill>
                  <a:schemeClr val="bg1"/>
                </a:solidFill>
              </a:rPr>
              <a:t> </a:t>
            </a:r>
            <a:r>
              <a:rPr lang="en-GB" sz="2000" dirty="0" err="1">
                <a:solidFill>
                  <a:schemeClr val="bg1"/>
                </a:solidFill>
              </a:rPr>
              <a:t>Kandivlikar</a:t>
            </a:r>
            <a:endParaRPr lang="en-GB" sz="2000" dirty="0">
              <a:solidFill>
                <a:schemeClr val="bg1"/>
              </a:solidFill>
            </a:endParaRPr>
          </a:p>
          <a:p>
            <a:endParaRPr lang="en-US" sz="2000" dirty="0">
              <a:solidFill>
                <a:schemeClr val="bg1"/>
              </a:solidFill>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3303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5" name="Rectangle 16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9" name="Rectangle 16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2"/>
          <p:cNvSpPr txBox="1">
            <a:spLocks noGrp="1"/>
          </p:cNvSpPr>
          <p:nvPr>
            <p:ph type="title"/>
          </p:nvPr>
        </p:nvSpPr>
        <p:spPr>
          <a:xfrm>
            <a:off x="841248" y="256032"/>
            <a:ext cx="10506456" cy="1014984"/>
          </a:xfrm>
          <a:prstGeom prst="rect">
            <a:avLst/>
          </a:prstGeom>
        </p:spPr>
        <p:txBody>
          <a:bodyPr spcFirstLastPara="1" vert="horz" lIns="91440" tIns="45720" rIns="91440" bIns="45720" rtlCol="0" anchor="b" anchorCtr="0">
            <a:normAutofit/>
          </a:bodyPr>
          <a:lstStyle/>
          <a:p>
            <a:pPr>
              <a:spcBef>
                <a:spcPct val="0"/>
              </a:spcBef>
            </a:pPr>
            <a:r>
              <a:rPr lang="en-US" sz="4000"/>
              <a:t>Machine Learning</a:t>
            </a:r>
          </a:p>
        </p:txBody>
      </p:sp>
      <p:sp>
        <p:nvSpPr>
          <p:cNvPr id="171" name="Rectangle 17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3" name="Google Shape;141;p22">
            <a:extLst>
              <a:ext uri="{FF2B5EF4-FFF2-40B4-BE49-F238E27FC236}">
                <a16:creationId xmlns:a16="http://schemas.microsoft.com/office/drawing/2014/main" id="{DFCB2A13-94D5-ADF7-1F81-F0152FB5085D}"/>
              </a:ext>
            </a:extLst>
          </p:cNvPr>
          <p:cNvGraphicFramePr/>
          <p:nvPr>
            <p:extLst>
              <p:ext uri="{D42A27DB-BD31-4B8C-83A1-F6EECF244321}">
                <p14:modId xmlns:p14="http://schemas.microsoft.com/office/powerpoint/2010/main" val="9697802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a:t>Results</a:t>
            </a:r>
            <a:endParaRPr/>
          </a:p>
        </p:txBody>
      </p:sp>
      <p:sp>
        <p:nvSpPr>
          <p:cNvPr id="147" name="Google Shape;147;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GB" dirty="0"/>
              <a:t>After implementing baseline models:                    After hyperparameter tuning:</a:t>
            </a:r>
            <a:endParaRPr dirty="0"/>
          </a:p>
        </p:txBody>
      </p:sp>
      <p:cxnSp>
        <p:nvCxnSpPr>
          <p:cNvPr id="148" name="Google Shape;148;p23"/>
          <p:cNvCxnSpPr/>
          <p:nvPr/>
        </p:nvCxnSpPr>
        <p:spPr>
          <a:xfrm>
            <a:off x="5584667" y="4039800"/>
            <a:ext cx="967200" cy="108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149" name="Google Shape;149;p23"/>
          <p:cNvGraphicFramePr/>
          <p:nvPr>
            <p:extLst>
              <p:ext uri="{D42A27DB-BD31-4B8C-83A1-F6EECF244321}">
                <p14:modId xmlns:p14="http://schemas.microsoft.com/office/powerpoint/2010/main" val="1422919091"/>
              </p:ext>
            </p:extLst>
          </p:nvPr>
        </p:nvGraphicFramePr>
        <p:xfrm>
          <a:off x="517200" y="2525867"/>
          <a:ext cx="4979666" cy="4023120"/>
        </p:xfrm>
        <a:graphic>
          <a:graphicData uri="http://schemas.openxmlformats.org/drawingml/2006/table">
            <a:tbl>
              <a:tblPr>
                <a:tableStyleId>{BDBED569-4797-4DF1-A0F4-6AAB3CD982D8}</a:tableStyleId>
              </a:tblPr>
              <a:tblGrid>
                <a:gridCol w="2489833">
                  <a:extLst>
                    <a:ext uri="{9D8B030D-6E8A-4147-A177-3AD203B41FA5}">
                      <a16:colId xmlns:a16="http://schemas.microsoft.com/office/drawing/2014/main" val="20000"/>
                    </a:ext>
                  </a:extLst>
                </a:gridCol>
                <a:gridCol w="24898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GB" sz="2400" b="1" dirty="0">
                          <a:solidFill>
                            <a:schemeClr val="tx1"/>
                          </a:solidFill>
                        </a:rPr>
                        <a:t>Models</a:t>
                      </a:r>
                      <a:endParaRPr sz="2400" b="1" dirty="0">
                        <a:solidFill>
                          <a:schemeClr val="tx1"/>
                        </a:solidFill>
                      </a:endParaRPr>
                    </a:p>
                  </a:txBody>
                  <a:tcPr marL="121900" marR="121900" marT="121900" marB="121900"/>
                </a:tc>
                <a:tc>
                  <a:txBody>
                    <a:bodyPr/>
                    <a:lstStyle/>
                    <a:p>
                      <a:pPr marL="0" lvl="0" indent="0" algn="l" rtl="0">
                        <a:spcBef>
                          <a:spcPts val="0"/>
                        </a:spcBef>
                        <a:spcAft>
                          <a:spcPts val="0"/>
                        </a:spcAft>
                        <a:buNone/>
                      </a:pPr>
                      <a:r>
                        <a:rPr lang="en-GB" sz="1800" b="1">
                          <a:solidFill>
                            <a:schemeClr val="tx1"/>
                          </a:solidFill>
                        </a:rPr>
                        <a:t>Test accuracy score</a:t>
                      </a:r>
                      <a:endParaRPr sz="1800" b="1">
                        <a:solidFill>
                          <a:schemeClr val="tx1"/>
                        </a:solidFill>
                      </a:endParaRPr>
                    </a:p>
                  </a:txBody>
                  <a:tcPr marL="121900" marR="121900" marT="121900" marB="121900"/>
                </a:tc>
                <a:extLst>
                  <a:ext uri="{0D108BD9-81ED-4DB2-BD59-A6C34878D82A}">
                    <a16:rowId xmlns:a16="http://schemas.microsoft.com/office/drawing/2014/main" val="10000"/>
                  </a:ext>
                </a:extLst>
              </a:tr>
              <a:tr h="975320">
                <a:tc>
                  <a:txBody>
                    <a:bodyPr/>
                    <a:lstStyle/>
                    <a:p>
                      <a:pPr marL="0" lvl="0" indent="0" algn="l" rtl="0">
                        <a:spcBef>
                          <a:spcPts val="0"/>
                        </a:spcBef>
                        <a:spcAft>
                          <a:spcPts val="0"/>
                        </a:spcAft>
                        <a:buNone/>
                      </a:pPr>
                      <a:r>
                        <a:rPr lang="en-GB" sz="2400" dirty="0">
                          <a:solidFill>
                            <a:schemeClr val="tx1"/>
                          </a:solidFill>
                        </a:rPr>
                        <a:t>Logistic Regression</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a:solidFill>
                            <a:schemeClr val="tx1"/>
                          </a:solidFill>
                        </a:rPr>
                        <a:t>65%</a:t>
                      </a:r>
                      <a:endParaRPr sz="2400">
                        <a:solidFill>
                          <a:schemeClr val="tx1"/>
                        </a:solidFill>
                      </a:endParaRP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a:solidFill>
                            <a:schemeClr val="tx1"/>
                          </a:solidFill>
                        </a:rPr>
                        <a:t>KNN</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dirty="0">
                          <a:solidFill>
                            <a:schemeClr val="tx1"/>
                          </a:solidFill>
                        </a:rPr>
                        <a:t>79.3%</a:t>
                      </a:r>
                      <a:endParaRPr sz="2400" dirty="0">
                        <a:solidFill>
                          <a:schemeClr val="tx1"/>
                        </a:solidFill>
                      </a:endParaRPr>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r>
                        <a:rPr lang="en-GB" sz="2400">
                          <a:solidFill>
                            <a:schemeClr val="tx1"/>
                          </a:solidFill>
                        </a:rPr>
                        <a:t>Decision Tree</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dirty="0">
                          <a:solidFill>
                            <a:schemeClr val="tx1"/>
                          </a:solidFill>
                        </a:rPr>
                        <a:t>83.3%</a:t>
                      </a:r>
                      <a:endParaRPr sz="2400" dirty="0">
                        <a:solidFill>
                          <a:schemeClr val="tx1"/>
                        </a:solidFill>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n-GB" sz="2400">
                          <a:solidFill>
                            <a:schemeClr val="tx1"/>
                          </a:solidFill>
                        </a:rPr>
                        <a:t>Random Forest</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dirty="0">
                          <a:solidFill>
                            <a:schemeClr val="tx1"/>
                          </a:solidFill>
                        </a:rPr>
                        <a:t>87.2%</a:t>
                      </a:r>
                      <a:endParaRPr sz="2400" dirty="0">
                        <a:solidFill>
                          <a:schemeClr val="tx1"/>
                        </a:solidFill>
                      </a:endParaRPr>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r>
                        <a:rPr lang="en-GB" sz="2400">
                          <a:solidFill>
                            <a:schemeClr val="tx1"/>
                          </a:solidFill>
                        </a:rPr>
                        <a:t>SVM</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dirty="0">
                          <a:solidFill>
                            <a:schemeClr val="tx1"/>
                          </a:solidFill>
                        </a:rPr>
                        <a:t>76.1%</a:t>
                      </a:r>
                      <a:endParaRPr sz="2400" dirty="0">
                        <a:solidFill>
                          <a:schemeClr val="tx1"/>
                        </a:solidFill>
                      </a:endParaRPr>
                    </a:p>
                  </a:txBody>
                  <a:tcPr marL="121900" marR="121900" marT="121900" marB="121900"/>
                </a:tc>
                <a:extLst>
                  <a:ext uri="{0D108BD9-81ED-4DB2-BD59-A6C34878D82A}">
                    <a16:rowId xmlns:a16="http://schemas.microsoft.com/office/drawing/2014/main" val="10005"/>
                  </a:ext>
                </a:extLst>
              </a:tr>
            </a:tbl>
          </a:graphicData>
        </a:graphic>
      </p:graphicFrame>
      <p:graphicFrame>
        <p:nvGraphicFramePr>
          <p:cNvPr id="150" name="Google Shape;150;p23"/>
          <p:cNvGraphicFramePr/>
          <p:nvPr>
            <p:extLst>
              <p:ext uri="{D42A27DB-BD31-4B8C-83A1-F6EECF244321}">
                <p14:modId xmlns:p14="http://schemas.microsoft.com/office/powerpoint/2010/main" val="1798486557"/>
              </p:ext>
            </p:extLst>
          </p:nvPr>
        </p:nvGraphicFramePr>
        <p:xfrm>
          <a:off x="6751267" y="2525900"/>
          <a:ext cx="5130000" cy="3901200"/>
        </p:xfrm>
        <a:graphic>
          <a:graphicData uri="http://schemas.openxmlformats.org/drawingml/2006/table">
            <a:tbl>
              <a:tblPr>
                <a:tableStyleId>{BDBED569-4797-4DF1-A0F4-6AAB3CD982D8}</a:tableStyleId>
              </a:tblPr>
              <a:tblGrid>
                <a:gridCol w="2489833">
                  <a:extLst>
                    <a:ext uri="{9D8B030D-6E8A-4147-A177-3AD203B41FA5}">
                      <a16:colId xmlns:a16="http://schemas.microsoft.com/office/drawing/2014/main" val="20000"/>
                    </a:ext>
                  </a:extLst>
                </a:gridCol>
                <a:gridCol w="26401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GB" sz="2400" b="1" dirty="0">
                          <a:solidFill>
                            <a:schemeClr val="tx1"/>
                          </a:solidFill>
                        </a:rPr>
                        <a:t>Updated score</a:t>
                      </a:r>
                      <a:endParaRPr sz="2400" b="1" dirty="0">
                        <a:solidFill>
                          <a:schemeClr val="tx1"/>
                        </a:solidFill>
                      </a:endParaRPr>
                    </a:p>
                  </a:txBody>
                  <a:tcPr marL="121900" marR="121900" marT="121900" marB="121900"/>
                </a:tc>
                <a:tc>
                  <a:txBody>
                    <a:bodyPr/>
                    <a:lstStyle/>
                    <a:p>
                      <a:pPr marL="0" lvl="0" indent="0" algn="l" rtl="0">
                        <a:spcBef>
                          <a:spcPts val="0"/>
                        </a:spcBef>
                        <a:spcAft>
                          <a:spcPts val="0"/>
                        </a:spcAft>
                        <a:buNone/>
                      </a:pPr>
                      <a:r>
                        <a:rPr lang="en-GB" sz="2400">
                          <a:solidFill>
                            <a:schemeClr val="tx1"/>
                          </a:solidFill>
                        </a:rPr>
                        <a:t>Best parameters</a:t>
                      </a:r>
                      <a:endParaRPr sz="2400">
                        <a:solidFill>
                          <a:schemeClr val="tx1"/>
                        </a:solidFill>
                      </a:endParaRPr>
                    </a:p>
                  </a:txBody>
                  <a:tcPr marL="121900" marR="121900" marT="121900" marB="121900"/>
                </a:tc>
                <a:extLst>
                  <a:ext uri="{0D108BD9-81ED-4DB2-BD59-A6C34878D82A}">
                    <a16:rowId xmlns:a16="http://schemas.microsoft.com/office/drawing/2014/main" val="10000"/>
                  </a:ext>
                </a:extLst>
              </a:tr>
              <a:tr h="731480">
                <a:tc>
                  <a:txBody>
                    <a:bodyPr/>
                    <a:lstStyle/>
                    <a:p>
                      <a:pPr marL="0" lvl="0" indent="0" algn="l" rtl="0">
                        <a:spcBef>
                          <a:spcPts val="0"/>
                        </a:spcBef>
                        <a:spcAft>
                          <a:spcPts val="0"/>
                        </a:spcAft>
                        <a:buNone/>
                      </a:pPr>
                      <a:r>
                        <a:rPr lang="en-GB" sz="2400" dirty="0">
                          <a:solidFill>
                            <a:schemeClr val="tx1"/>
                          </a:solidFill>
                        </a:rPr>
                        <a:t>65%</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GB" sz="1600">
                          <a:solidFill>
                            <a:schemeClr val="tx1"/>
                          </a:solidFill>
                        </a:rPr>
                        <a:t>multi_class = “multinominal”</a:t>
                      </a:r>
                      <a:endParaRPr sz="1600">
                        <a:solidFill>
                          <a:schemeClr val="tx1"/>
                        </a:solidFill>
                      </a:endParaRP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dirty="0">
                          <a:solidFill>
                            <a:schemeClr val="tx1"/>
                          </a:solidFill>
                        </a:rPr>
                        <a:t>82.25%</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GB" sz="1600">
                          <a:solidFill>
                            <a:schemeClr val="tx1"/>
                          </a:solidFill>
                        </a:rPr>
                        <a:t>n_neighbors = 8*</a:t>
                      </a:r>
                      <a:endParaRPr sz="1600">
                        <a:solidFill>
                          <a:schemeClr val="tx1"/>
                        </a:solidFill>
                      </a:endParaRPr>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r>
                        <a:rPr lang="en-GB" sz="2400">
                          <a:solidFill>
                            <a:schemeClr val="tx1"/>
                          </a:solidFill>
                        </a:rPr>
                        <a:t>85.69%</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1600" dirty="0" err="1">
                          <a:solidFill>
                            <a:schemeClr val="tx1"/>
                          </a:solidFill>
                        </a:rPr>
                        <a:t>max_depth</a:t>
                      </a:r>
                      <a:r>
                        <a:rPr lang="en-GB" sz="1600" dirty="0">
                          <a:solidFill>
                            <a:schemeClr val="tx1"/>
                          </a:solidFill>
                        </a:rPr>
                        <a:t> = 17</a:t>
                      </a:r>
                      <a:endParaRPr sz="1600" dirty="0">
                        <a:solidFill>
                          <a:schemeClr val="tx1"/>
                        </a:solidFill>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n-GB" sz="2400">
                          <a:solidFill>
                            <a:schemeClr val="tx1"/>
                          </a:solidFill>
                        </a:rPr>
                        <a:t>87.33%</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1600" dirty="0" err="1">
                          <a:solidFill>
                            <a:schemeClr val="tx1"/>
                          </a:solidFill>
                        </a:rPr>
                        <a:t>n_estimators</a:t>
                      </a:r>
                      <a:r>
                        <a:rPr lang="en-GB" sz="1600" dirty="0">
                          <a:solidFill>
                            <a:schemeClr val="tx1"/>
                          </a:solidFill>
                        </a:rPr>
                        <a:t> = 400</a:t>
                      </a:r>
                      <a:endParaRPr sz="1600" dirty="0">
                        <a:solidFill>
                          <a:schemeClr val="tx1"/>
                        </a:solidFill>
                      </a:endParaRPr>
                    </a:p>
                  </a:txBody>
                  <a:tcPr marL="121900" marR="121900" marT="121900" marB="121900"/>
                </a:tc>
                <a:extLst>
                  <a:ext uri="{0D108BD9-81ED-4DB2-BD59-A6C34878D82A}">
                    <a16:rowId xmlns:a16="http://schemas.microsoft.com/office/drawing/2014/main" val="10004"/>
                  </a:ext>
                </a:extLst>
              </a:tr>
              <a:tr h="731480">
                <a:tc>
                  <a:txBody>
                    <a:bodyPr/>
                    <a:lstStyle/>
                    <a:p>
                      <a:pPr marL="0" lvl="0" indent="0" algn="l" rtl="0">
                        <a:spcBef>
                          <a:spcPts val="0"/>
                        </a:spcBef>
                        <a:spcAft>
                          <a:spcPts val="0"/>
                        </a:spcAft>
                        <a:buNone/>
                      </a:pPr>
                      <a:r>
                        <a:rPr lang="en-GB" sz="2400">
                          <a:solidFill>
                            <a:schemeClr val="tx1"/>
                          </a:solidFill>
                        </a:rPr>
                        <a:t>83.26%</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GB" sz="1600" dirty="0">
                          <a:solidFill>
                            <a:schemeClr val="tx1"/>
                          </a:solidFill>
                        </a:rPr>
                        <a:t>c = 100, gamma = 1,        kernel = </a:t>
                      </a:r>
                      <a:r>
                        <a:rPr lang="en-GB" sz="1600" dirty="0" err="1">
                          <a:solidFill>
                            <a:schemeClr val="tx1"/>
                          </a:solidFill>
                        </a:rPr>
                        <a:t>rbf</a:t>
                      </a:r>
                      <a:endParaRPr sz="1600" dirty="0">
                        <a:solidFill>
                          <a:schemeClr val="tx1"/>
                        </a:solidFill>
                      </a:endParaRPr>
                    </a:p>
                  </a:txBody>
                  <a:tcPr marL="121900" marR="121900" marT="121900" marB="121900"/>
                </a:tc>
                <a:extLst>
                  <a:ext uri="{0D108BD9-81ED-4DB2-BD59-A6C34878D82A}">
                    <a16:rowId xmlns:a16="http://schemas.microsoft.com/office/drawing/2014/main" val="10005"/>
                  </a:ext>
                </a:extLst>
              </a:tr>
            </a:tbl>
          </a:graphicData>
        </a:graphic>
      </p:graphicFrame>
      <p:sp>
        <p:nvSpPr>
          <p:cNvPr id="2" name="Google Shape;119;p20">
            <a:extLst>
              <a:ext uri="{FF2B5EF4-FFF2-40B4-BE49-F238E27FC236}">
                <a16:creationId xmlns:a16="http://schemas.microsoft.com/office/drawing/2014/main" id="{977B95AD-FC31-1AC2-1FAA-2C656E173470}"/>
              </a:ext>
            </a:extLst>
          </p:cNvPr>
          <p:cNvSpPr/>
          <p:nvPr/>
        </p:nvSpPr>
        <p:spPr>
          <a:xfrm>
            <a:off x="5802266" y="4027034"/>
            <a:ext cx="643600" cy="3824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E347-0AE0-3821-CC66-DA38100EDA00}"/>
              </a:ext>
            </a:extLst>
          </p:cNvPr>
          <p:cNvSpPr>
            <a:spLocks noGrp="1"/>
          </p:cNvSpPr>
          <p:nvPr>
            <p:ph type="title"/>
          </p:nvPr>
        </p:nvSpPr>
        <p:spPr/>
        <p:txBody>
          <a:bodyPr>
            <a:normAutofit fontScale="90000"/>
          </a:bodyPr>
          <a:lstStyle/>
          <a:p>
            <a:r>
              <a:rPr lang="en-US" dirty="0"/>
              <a:t>Results</a:t>
            </a:r>
          </a:p>
        </p:txBody>
      </p:sp>
      <p:grpSp>
        <p:nvGrpSpPr>
          <p:cNvPr id="10" name="Group 9">
            <a:extLst>
              <a:ext uri="{FF2B5EF4-FFF2-40B4-BE49-F238E27FC236}">
                <a16:creationId xmlns:a16="http://schemas.microsoft.com/office/drawing/2014/main" id="{7D66A9C7-5452-4676-2297-10DCF4F9008D}"/>
              </a:ext>
            </a:extLst>
          </p:cNvPr>
          <p:cNvGrpSpPr/>
          <p:nvPr/>
        </p:nvGrpSpPr>
        <p:grpSpPr>
          <a:xfrm>
            <a:off x="571499" y="2434973"/>
            <a:ext cx="4607170" cy="763600"/>
            <a:chOff x="1433145" y="1626577"/>
            <a:chExt cx="3931231" cy="1134208"/>
          </a:xfrm>
        </p:grpSpPr>
        <p:sp>
          <p:nvSpPr>
            <p:cNvPr id="7" name="Rectangle 6">
              <a:extLst>
                <a:ext uri="{FF2B5EF4-FFF2-40B4-BE49-F238E27FC236}">
                  <a16:creationId xmlns:a16="http://schemas.microsoft.com/office/drawing/2014/main" id="{0A7A1474-699F-5679-A266-47E47DA96206}"/>
                </a:ext>
              </a:extLst>
            </p:cNvPr>
            <p:cNvSpPr/>
            <p:nvPr/>
          </p:nvSpPr>
          <p:spPr>
            <a:xfrm>
              <a:off x="1433145" y="1626577"/>
              <a:ext cx="2840985" cy="1134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a:p>
              <a:pPr algn="ctr"/>
              <a:r>
                <a:rPr lang="en-US" dirty="0"/>
                <a:t>”multiclass” =  “multinominal</a:t>
              </a:r>
            </a:p>
          </p:txBody>
        </p:sp>
        <p:sp>
          <p:nvSpPr>
            <p:cNvPr id="9" name="Rectangle 8">
              <a:extLst>
                <a:ext uri="{FF2B5EF4-FFF2-40B4-BE49-F238E27FC236}">
                  <a16:creationId xmlns:a16="http://schemas.microsoft.com/office/drawing/2014/main" id="{94A8E1B4-E38A-5EBC-E7C8-87F252A9ACC3}"/>
                </a:ext>
              </a:extLst>
            </p:cNvPr>
            <p:cNvSpPr/>
            <p:nvPr/>
          </p:nvSpPr>
          <p:spPr>
            <a:xfrm>
              <a:off x="4274130" y="1626577"/>
              <a:ext cx="1090246" cy="113420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65%</a:t>
              </a:r>
            </a:p>
          </p:txBody>
        </p:sp>
      </p:grpSp>
      <p:grpSp>
        <p:nvGrpSpPr>
          <p:cNvPr id="23" name="Group 22">
            <a:extLst>
              <a:ext uri="{FF2B5EF4-FFF2-40B4-BE49-F238E27FC236}">
                <a16:creationId xmlns:a16="http://schemas.microsoft.com/office/drawing/2014/main" id="{E0C39220-D826-FEDD-8978-D52DBFCF10FB}"/>
              </a:ext>
            </a:extLst>
          </p:cNvPr>
          <p:cNvGrpSpPr/>
          <p:nvPr/>
        </p:nvGrpSpPr>
        <p:grpSpPr>
          <a:xfrm>
            <a:off x="571499" y="3339950"/>
            <a:ext cx="4607170" cy="763600"/>
            <a:chOff x="1433145" y="1626577"/>
            <a:chExt cx="3931231" cy="1134208"/>
          </a:xfrm>
        </p:grpSpPr>
        <p:sp>
          <p:nvSpPr>
            <p:cNvPr id="24" name="Rectangle 23">
              <a:extLst>
                <a:ext uri="{FF2B5EF4-FFF2-40B4-BE49-F238E27FC236}">
                  <a16:creationId xmlns:a16="http://schemas.microsoft.com/office/drawing/2014/main" id="{E7B2C077-9D2C-8E66-EA29-77AA9DF92C95}"/>
                </a:ext>
              </a:extLst>
            </p:cNvPr>
            <p:cNvSpPr/>
            <p:nvPr/>
          </p:nvSpPr>
          <p:spPr>
            <a:xfrm>
              <a:off x="1433145" y="1626577"/>
              <a:ext cx="2840985" cy="11342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KNN</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n_neighbors</a:t>
              </a:r>
              <a:r>
                <a:rPr lang="en-US" sz="1800" dirty="0">
                  <a:effectLst/>
                  <a:latin typeface="Cambria" panose="02040503050406030204" pitchFamily="18" charset="0"/>
                  <a:ea typeface="Arial" panose="020B0604020202020204" pitchFamily="34" charset="0"/>
                  <a:cs typeface="Arial" panose="020B0604020202020204" pitchFamily="34" charset="0"/>
                </a:rPr>
                <a:t>” = 5</a:t>
              </a:r>
              <a:endParaRPr lang="en-US" dirty="0"/>
            </a:p>
          </p:txBody>
        </p:sp>
        <p:sp>
          <p:nvSpPr>
            <p:cNvPr id="25" name="Rectangle 24">
              <a:extLst>
                <a:ext uri="{FF2B5EF4-FFF2-40B4-BE49-F238E27FC236}">
                  <a16:creationId xmlns:a16="http://schemas.microsoft.com/office/drawing/2014/main" id="{EDFA8DAF-8F29-9481-5CF0-B53FF28FA609}"/>
                </a:ext>
              </a:extLst>
            </p:cNvPr>
            <p:cNvSpPr/>
            <p:nvPr/>
          </p:nvSpPr>
          <p:spPr>
            <a:xfrm>
              <a:off x="4274130" y="1626577"/>
              <a:ext cx="1090246" cy="113420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79.3%</a:t>
              </a:r>
            </a:p>
          </p:txBody>
        </p:sp>
      </p:grpSp>
      <p:grpSp>
        <p:nvGrpSpPr>
          <p:cNvPr id="26" name="Group 25">
            <a:extLst>
              <a:ext uri="{FF2B5EF4-FFF2-40B4-BE49-F238E27FC236}">
                <a16:creationId xmlns:a16="http://schemas.microsoft.com/office/drawing/2014/main" id="{6CD25961-CDA7-6FC2-F316-D0DA74D5FE5D}"/>
              </a:ext>
            </a:extLst>
          </p:cNvPr>
          <p:cNvGrpSpPr/>
          <p:nvPr/>
        </p:nvGrpSpPr>
        <p:grpSpPr>
          <a:xfrm>
            <a:off x="571499" y="4190065"/>
            <a:ext cx="4607170" cy="763600"/>
            <a:chOff x="1433145" y="1626577"/>
            <a:chExt cx="3931231" cy="1134208"/>
          </a:xfrm>
        </p:grpSpPr>
        <p:sp>
          <p:nvSpPr>
            <p:cNvPr id="27" name="Rectangle 26">
              <a:extLst>
                <a:ext uri="{FF2B5EF4-FFF2-40B4-BE49-F238E27FC236}">
                  <a16:creationId xmlns:a16="http://schemas.microsoft.com/office/drawing/2014/main" id="{B0429CF7-F91D-94F4-5894-013E3E15D12A}"/>
                </a:ext>
              </a:extLst>
            </p:cNvPr>
            <p:cNvSpPr/>
            <p:nvPr/>
          </p:nvSpPr>
          <p:spPr>
            <a:xfrm>
              <a:off x="1433145" y="1626577"/>
              <a:ext cx="2840985" cy="113420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Decision Tree</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max_depth</a:t>
              </a:r>
              <a:r>
                <a:rPr lang="en-US" sz="1800" dirty="0">
                  <a:effectLst/>
                  <a:latin typeface="Cambria" panose="02040503050406030204" pitchFamily="18" charset="0"/>
                  <a:ea typeface="Arial" panose="020B0604020202020204" pitchFamily="34" charset="0"/>
                  <a:cs typeface="Arial" panose="020B0604020202020204" pitchFamily="34" charset="0"/>
                </a:rPr>
                <a:t>” = 10</a:t>
              </a:r>
              <a:endParaRPr lang="en-US" dirty="0"/>
            </a:p>
          </p:txBody>
        </p:sp>
        <p:sp>
          <p:nvSpPr>
            <p:cNvPr id="28" name="Rectangle 27">
              <a:extLst>
                <a:ext uri="{FF2B5EF4-FFF2-40B4-BE49-F238E27FC236}">
                  <a16:creationId xmlns:a16="http://schemas.microsoft.com/office/drawing/2014/main" id="{5B6159E8-7833-E187-7F46-1A2AA7043610}"/>
                </a:ext>
              </a:extLst>
            </p:cNvPr>
            <p:cNvSpPr/>
            <p:nvPr/>
          </p:nvSpPr>
          <p:spPr>
            <a:xfrm>
              <a:off x="4274130" y="1626577"/>
              <a:ext cx="1090246" cy="113420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83.3%</a:t>
              </a:r>
            </a:p>
          </p:txBody>
        </p:sp>
      </p:grpSp>
      <p:grpSp>
        <p:nvGrpSpPr>
          <p:cNvPr id="29" name="Group 28">
            <a:extLst>
              <a:ext uri="{FF2B5EF4-FFF2-40B4-BE49-F238E27FC236}">
                <a16:creationId xmlns:a16="http://schemas.microsoft.com/office/drawing/2014/main" id="{FB351852-4966-A475-8E4D-DC9F192E0CF5}"/>
              </a:ext>
            </a:extLst>
          </p:cNvPr>
          <p:cNvGrpSpPr/>
          <p:nvPr/>
        </p:nvGrpSpPr>
        <p:grpSpPr>
          <a:xfrm>
            <a:off x="571499" y="5040180"/>
            <a:ext cx="4607170" cy="763600"/>
            <a:chOff x="1433145" y="1626577"/>
            <a:chExt cx="3931231" cy="1134208"/>
          </a:xfrm>
          <a:solidFill>
            <a:schemeClr val="accent4"/>
          </a:solidFill>
        </p:grpSpPr>
        <p:sp>
          <p:nvSpPr>
            <p:cNvPr id="30" name="Rectangle 29">
              <a:extLst>
                <a:ext uri="{FF2B5EF4-FFF2-40B4-BE49-F238E27FC236}">
                  <a16:creationId xmlns:a16="http://schemas.microsoft.com/office/drawing/2014/main" id="{87EED578-0F8F-9CFC-E934-3F7E4F0BDA83}"/>
                </a:ext>
              </a:extLst>
            </p:cNvPr>
            <p:cNvSpPr/>
            <p:nvPr/>
          </p:nvSpPr>
          <p:spPr>
            <a:xfrm>
              <a:off x="1433145" y="1626577"/>
              <a:ext cx="2840985" cy="113420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n_estimators</a:t>
              </a:r>
              <a:r>
                <a:rPr lang="en-US" sz="1800" dirty="0">
                  <a:effectLst/>
                  <a:latin typeface="Cambria" panose="02040503050406030204" pitchFamily="18" charset="0"/>
                  <a:ea typeface="Arial" panose="020B0604020202020204" pitchFamily="34" charset="0"/>
                  <a:cs typeface="Arial" panose="020B0604020202020204" pitchFamily="34" charset="0"/>
                </a:rPr>
                <a:t>” = 100</a:t>
              </a:r>
              <a:endParaRPr lang="en-US" dirty="0"/>
            </a:p>
          </p:txBody>
        </p:sp>
        <p:sp>
          <p:nvSpPr>
            <p:cNvPr id="31" name="Rectangle 30">
              <a:extLst>
                <a:ext uri="{FF2B5EF4-FFF2-40B4-BE49-F238E27FC236}">
                  <a16:creationId xmlns:a16="http://schemas.microsoft.com/office/drawing/2014/main" id="{C6B97FF7-3272-4FD0-90FB-5239557F6AEB}"/>
                </a:ext>
              </a:extLst>
            </p:cNvPr>
            <p:cNvSpPr/>
            <p:nvPr/>
          </p:nvSpPr>
          <p:spPr>
            <a:xfrm>
              <a:off x="4274130" y="1626577"/>
              <a:ext cx="1090246" cy="1134208"/>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87.2%</a:t>
              </a:r>
            </a:p>
          </p:txBody>
        </p:sp>
      </p:grpSp>
      <p:grpSp>
        <p:nvGrpSpPr>
          <p:cNvPr id="32" name="Group 31">
            <a:extLst>
              <a:ext uri="{FF2B5EF4-FFF2-40B4-BE49-F238E27FC236}">
                <a16:creationId xmlns:a16="http://schemas.microsoft.com/office/drawing/2014/main" id="{02D8D528-B5B6-0592-FFE1-00A254A6911E}"/>
              </a:ext>
            </a:extLst>
          </p:cNvPr>
          <p:cNvGrpSpPr/>
          <p:nvPr/>
        </p:nvGrpSpPr>
        <p:grpSpPr>
          <a:xfrm>
            <a:off x="571499" y="5882833"/>
            <a:ext cx="4607170" cy="763600"/>
            <a:chOff x="1433145" y="1626577"/>
            <a:chExt cx="3931231" cy="1134208"/>
          </a:xfrm>
        </p:grpSpPr>
        <p:sp>
          <p:nvSpPr>
            <p:cNvPr id="33" name="Rectangle 32">
              <a:extLst>
                <a:ext uri="{FF2B5EF4-FFF2-40B4-BE49-F238E27FC236}">
                  <a16:creationId xmlns:a16="http://schemas.microsoft.com/office/drawing/2014/main" id="{C30ADAAE-2E7D-7270-7509-05EA3B8509D6}"/>
                </a:ext>
              </a:extLst>
            </p:cNvPr>
            <p:cNvSpPr/>
            <p:nvPr/>
          </p:nvSpPr>
          <p:spPr>
            <a:xfrm>
              <a:off x="1433145" y="1626577"/>
              <a:ext cx="2840985" cy="113420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Support Vector Machine</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“kernel” = “</a:t>
              </a:r>
              <a:r>
                <a:rPr lang="en-US" sz="1800" dirty="0" err="1">
                  <a:effectLst/>
                  <a:latin typeface="Cambria" panose="02040503050406030204" pitchFamily="18" charset="0"/>
                  <a:ea typeface="Arial" panose="020B0604020202020204" pitchFamily="34" charset="0"/>
                  <a:cs typeface="Arial" panose="020B0604020202020204" pitchFamily="34" charset="0"/>
                </a:rPr>
                <a:t>rbf</a:t>
              </a:r>
              <a:r>
                <a:rPr lang="en-US" sz="1800" dirty="0">
                  <a:effectLst/>
                  <a:latin typeface="Cambria" panose="02040503050406030204" pitchFamily="18" charset="0"/>
                  <a:ea typeface="Arial" panose="020B0604020202020204" pitchFamily="34" charset="0"/>
                  <a:cs typeface="Arial" panose="020B0604020202020204" pitchFamily="34" charset="0"/>
                </a:rPr>
                <a:t>”</a:t>
              </a:r>
              <a:endParaRPr lang="en-US" dirty="0"/>
            </a:p>
          </p:txBody>
        </p:sp>
        <p:sp>
          <p:nvSpPr>
            <p:cNvPr id="34" name="Rectangle 33">
              <a:extLst>
                <a:ext uri="{FF2B5EF4-FFF2-40B4-BE49-F238E27FC236}">
                  <a16:creationId xmlns:a16="http://schemas.microsoft.com/office/drawing/2014/main" id="{E2DE76A2-1C9D-3E23-41AF-5D1DB45C0232}"/>
                </a:ext>
              </a:extLst>
            </p:cNvPr>
            <p:cNvSpPr/>
            <p:nvPr/>
          </p:nvSpPr>
          <p:spPr>
            <a:xfrm>
              <a:off x="4274130" y="1626577"/>
              <a:ext cx="1090246" cy="113420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76.1%</a:t>
              </a:r>
            </a:p>
          </p:txBody>
        </p:sp>
      </p:grpSp>
      <p:sp>
        <p:nvSpPr>
          <p:cNvPr id="36" name="TextBox 35">
            <a:extLst>
              <a:ext uri="{FF2B5EF4-FFF2-40B4-BE49-F238E27FC236}">
                <a16:creationId xmlns:a16="http://schemas.microsoft.com/office/drawing/2014/main" id="{0218D50B-EAE9-C99F-333D-521BD1E72C3A}"/>
              </a:ext>
            </a:extLst>
          </p:cNvPr>
          <p:cNvSpPr txBox="1"/>
          <p:nvPr/>
        </p:nvSpPr>
        <p:spPr>
          <a:xfrm>
            <a:off x="7121768" y="1506597"/>
            <a:ext cx="3174024" cy="400110"/>
          </a:xfrm>
          <a:prstGeom prst="rect">
            <a:avLst/>
          </a:prstGeom>
          <a:noFill/>
        </p:spPr>
        <p:txBody>
          <a:bodyPr wrap="square" rtlCol="0">
            <a:spAutoFit/>
          </a:bodyPr>
          <a:lstStyle/>
          <a:p>
            <a:r>
              <a:rPr lang="en-US" sz="2000" dirty="0"/>
              <a:t>Tuned Models</a:t>
            </a:r>
          </a:p>
        </p:txBody>
      </p:sp>
      <p:grpSp>
        <p:nvGrpSpPr>
          <p:cNvPr id="40" name="Group 39">
            <a:extLst>
              <a:ext uri="{FF2B5EF4-FFF2-40B4-BE49-F238E27FC236}">
                <a16:creationId xmlns:a16="http://schemas.microsoft.com/office/drawing/2014/main" id="{B0EB72A2-2147-CB69-779C-EDF54A1E9682}"/>
              </a:ext>
            </a:extLst>
          </p:cNvPr>
          <p:cNvGrpSpPr/>
          <p:nvPr/>
        </p:nvGrpSpPr>
        <p:grpSpPr>
          <a:xfrm>
            <a:off x="7230431" y="3339950"/>
            <a:ext cx="4607170" cy="763600"/>
            <a:chOff x="1433145" y="1626577"/>
            <a:chExt cx="3931231" cy="1134208"/>
          </a:xfrm>
          <a:solidFill>
            <a:schemeClr val="accent2"/>
          </a:solidFill>
        </p:grpSpPr>
        <p:sp>
          <p:nvSpPr>
            <p:cNvPr id="41" name="Rectangle 40">
              <a:extLst>
                <a:ext uri="{FF2B5EF4-FFF2-40B4-BE49-F238E27FC236}">
                  <a16:creationId xmlns:a16="http://schemas.microsoft.com/office/drawing/2014/main" id="{1E19CB23-716A-D671-C338-EBC970F8CEAB}"/>
                </a:ext>
              </a:extLst>
            </p:cNvPr>
            <p:cNvSpPr/>
            <p:nvPr/>
          </p:nvSpPr>
          <p:spPr>
            <a:xfrm>
              <a:off x="1433145" y="1626577"/>
              <a:ext cx="2840985" cy="113420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KNN</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n_neighbors</a:t>
              </a:r>
              <a:r>
                <a:rPr lang="en-US" sz="1800" dirty="0">
                  <a:effectLst/>
                  <a:latin typeface="Cambria" panose="02040503050406030204" pitchFamily="18" charset="0"/>
                  <a:ea typeface="Arial" panose="020B0604020202020204" pitchFamily="34" charset="0"/>
                  <a:cs typeface="Arial" panose="020B0604020202020204" pitchFamily="34" charset="0"/>
                </a:rPr>
                <a:t>” = 8</a:t>
              </a:r>
              <a:endParaRPr lang="en-US" dirty="0"/>
            </a:p>
          </p:txBody>
        </p:sp>
        <p:sp>
          <p:nvSpPr>
            <p:cNvPr id="42" name="Rectangle 41">
              <a:extLst>
                <a:ext uri="{FF2B5EF4-FFF2-40B4-BE49-F238E27FC236}">
                  <a16:creationId xmlns:a16="http://schemas.microsoft.com/office/drawing/2014/main" id="{E9D8582D-F245-2FB8-8302-EE6641CCB287}"/>
                </a:ext>
              </a:extLst>
            </p:cNvPr>
            <p:cNvSpPr/>
            <p:nvPr/>
          </p:nvSpPr>
          <p:spPr>
            <a:xfrm>
              <a:off x="4274130" y="1626577"/>
              <a:ext cx="1090246" cy="113420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82.25%</a:t>
              </a:r>
            </a:p>
          </p:txBody>
        </p:sp>
      </p:grpSp>
      <p:grpSp>
        <p:nvGrpSpPr>
          <p:cNvPr id="43" name="Group 42">
            <a:extLst>
              <a:ext uri="{FF2B5EF4-FFF2-40B4-BE49-F238E27FC236}">
                <a16:creationId xmlns:a16="http://schemas.microsoft.com/office/drawing/2014/main" id="{4B0AA1C8-29A2-8A09-6FF3-0B14DA61B57C}"/>
              </a:ext>
            </a:extLst>
          </p:cNvPr>
          <p:cNvGrpSpPr/>
          <p:nvPr/>
        </p:nvGrpSpPr>
        <p:grpSpPr>
          <a:xfrm>
            <a:off x="7230431" y="4190065"/>
            <a:ext cx="4607170" cy="763600"/>
            <a:chOff x="1433145" y="1626577"/>
            <a:chExt cx="3931231" cy="1134208"/>
          </a:xfrm>
        </p:grpSpPr>
        <p:sp>
          <p:nvSpPr>
            <p:cNvPr id="44" name="Rectangle 43">
              <a:extLst>
                <a:ext uri="{FF2B5EF4-FFF2-40B4-BE49-F238E27FC236}">
                  <a16:creationId xmlns:a16="http://schemas.microsoft.com/office/drawing/2014/main" id="{DCDB8D97-44CB-1CDC-F7F6-FB5AB085955D}"/>
                </a:ext>
              </a:extLst>
            </p:cNvPr>
            <p:cNvSpPr/>
            <p:nvPr/>
          </p:nvSpPr>
          <p:spPr>
            <a:xfrm>
              <a:off x="1433145" y="1626577"/>
              <a:ext cx="2840985" cy="113420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Decision Tree</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max_depth</a:t>
              </a:r>
              <a:r>
                <a:rPr lang="en-US" sz="1800" dirty="0">
                  <a:effectLst/>
                  <a:latin typeface="Cambria" panose="02040503050406030204" pitchFamily="18" charset="0"/>
                  <a:ea typeface="Arial" panose="020B0604020202020204" pitchFamily="34" charset="0"/>
                  <a:cs typeface="Arial" panose="020B0604020202020204" pitchFamily="34" charset="0"/>
                </a:rPr>
                <a:t>” = 17</a:t>
              </a:r>
              <a:endParaRPr lang="en-US" dirty="0"/>
            </a:p>
          </p:txBody>
        </p:sp>
        <p:sp>
          <p:nvSpPr>
            <p:cNvPr id="45" name="Rectangle 44">
              <a:extLst>
                <a:ext uri="{FF2B5EF4-FFF2-40B4-BE49-F238E27FC236}">
                  <a16:creationId xmlns:a16="http://schemas.microsoft.com/office/drawing/2014/main" id="{26493D2A-A7CD-552D-AF64-2C21175913AA}"/>
                </a:ext>
              </a:extLst>
            </p:cNvPr>
            <p:cNvSpPr/>
            <p:nvPr/>
          </p:nvSpPr>
          <p:spPr>
            <a:xfrm>
              <a:off x="4274130" y="1626577"/>
              <a:ext cx="1090246" cy="113420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85.69%</a:t>
              </a:r>
            </a:p>
          </p:txBody>
        </p:sp>
      </p:grpSp>
      <p:grpSp>
        <p:nvGrpSpPr>
          <p:cNvPr id="46" name="Group 45">
            <a:extLst>
              <a:ext uri="{FF2B5EF4-FFF2-40B4-BE49-F238E27FC236}">
                <a16:creationId xmlns:a16="http://schemas.microsoft.com/office/drawing/2014/main" id="{5D9FE583-A962-2059-0FA3-C82754CADB50}"/>
              </a:ext>
            </a:extLst>
          </p:cNvPr>
          <p:cNvGrpSpPr/>
          <p:nvPr/>
        </p:nvGrpSpPr>
        <p:grpSpPr>
          <a:xfrm>
            <a:off x="7230431" y="5040180"/>
            <a:ext cx="4607170" cy="763600"/>
            <a:chOff x="1433145" y="1626577"/>
            <a:chExt cx="3931231" cy="1134208"/>
          </a:xfrm>
        </p:grpSpPr>
        <p:sp>
          <p:nvSpPr>
            <p:cNvPr id="47" name="Rectangle 46">
              <a:extLst>
                <a:ext uri="{FF2B5EF4-FFF2-40B4-BE49-F238E27FC236}">
                  <a16:creationId xmlns:a16="http://schemas.microsoft.com/office/drawing/2014/main" id="{BBB3CF72-338F-88F8-4F3D-9FC7EF8FBBC2}"/>
                </a:ext>
              </a:extLst>
            </p:cNvPr>
            <p:cNvSpPr/>
            <p:nvPr/>
          </p:nvSpPr>
          <p:spPr>
            <a:xfrm>
              <a:off x="1433145" y="1626577"/>
              <a:ext cx="2840985" cy="1134208"/>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p>
            <a:p>
              <a:pPr algn="ctr"/>
              <a:r>
                <a:rPr lang="en-US" sz="1800" dirty="0">
                  <a:effectLst/>
                  <a:latin typeface="Cambria" panose="02040503050406030204" pitchFamily="18" charset="0"/>
                  <a:ea typeface="Arial" panose="020B0604020202020204" pitchFamily="34" charset="0"/>
                  <a:cs typeface="Arial" panose="020B0604020202020204" pitchFamily="34" charset="0"/>
                </a:rPr>
                <a:t>“</a:t>
              </a:r>
              <a:r>
                <a:rPr lang="en-US" sz="1800" dirty="0" err="1">
                  <a:effectLst/>
                  <a:latin typeface="Cambria" panose="02040503050406030204" pitchFamily="18" charset="0"/>
                  <a:ea typeface="Arial" panose="020B0604020202020204" pitchFamily="34" charset="0"/>
                  <a:cs typeface="Arial" panose="020B0604020202020204" pitchFamily="34" charset="0"/>
                </a:rPr>
                <a:t>n_estimators</a:t>
              </a:r>
              <a:r>
                <a:rPr lang="en-US" sz="1800" dirty="0">
                  <a:effectLst/>
                  <a:latin typeface="Cambria" panose="02040503050406030204" pitchFamily="18" charset="0"/>
                  <a:ea typeface="Arial" panose="020B0604020202020204" pitchFamily="34" charset="0"/>
                  <a:cs typeface="Arial" panose="020B0604020202020204" pitchFamily="34" charset="0"/>
                </a:rPr>
                <a:t>” = 400</a:t>
              </a:r>
              <a:endParaRPr lang="en-US" dirty="0"/>
            </a:p>
          </p:txBody>
        </p:sp>
        <p:sp>
          <p:nvSpPr>
            <p:cNvPr id="48" name="Rectangle 47">
              <a:extLst>
                <a:ext uri="{FF2B5EF4-FFF2-40B4-BE49-F238E27FC236}">
                  <a16:creationId xmlns:a16="http://schemas.microsoft.com/office/drawing/2014/main" id="{6F8257F9-A127-53A8-769F-30D5770BB284}"/>
                </a:ext>
              </a:extLst>
            </p:cNvPr>
            <p:cNvSpPr/>
            <p:nvPr/>
          </p:nvSpPr>
          <p:spPr>
            <a:xfrm>
              <a:off x="4274130" y="1626577"/>
              <a:ext cx="1090246" cy="1134208"/>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87.33%</a:t>
              </a:r>
            </a:p>
          </p:txBody>
        </p:sp>
      </p:grpSp>
      <p:grpSp>
        <p:nvGrpSpPr>
          <p:cNvPr id="49" name="Group 48">
            <a:extLst>
              <a:ext uri="{FF2B5EF4-FFF2-40B4-BE49-F238E27FC236}">
                <a16:creationId xmlns:a16="http://schemas.microsoft.com/office/drawing/2014/main" id="{AD98E4C4-673E-F576-4AC0-F38CB4EBF39D}"/>
              </a:ext>
            </a:extLst>
          </p:cNvPr>
          <p:cNvGrpSpPr/>
          <p:nvPr/>
        </p:nvGrpSpPr>
        <p:grpSpPr>
          <a:xfrm>
            <a:off x="7230431" y="5882833"/>
            <a:ext cx="4607170" cy="763600"/>
            <a:chOff x="1433145" y="1626577"/>
            <a:chExt cx="3931231" cy="1134208"/>
          </a:xfrm>
        </p:grpSpPr>
        <p:sp>
          <p:nvSpPr>
            <p:cNvPr id="50" name="Rectangle 49">
              <a:extLst>
                <a:ext uri="{FF2B5EF4-FFF2-40B4-BE49-F238E27FC236}">
                  <a16:creationId xmlns:a16="http://schemas.microsoft.com/office/drawing/2014/main" id="{618C3342-AB2A-C6F1-6C3B-CB8A2F8D21A6}"/>
                </a:ext>
              </a:extLst>
            </p:cNvPr>
            <p:cNvSpPr/>
            <p:nvPr/>
          </p:nvSpPr>
          <p:spPr>
            <a:xfrm>
              <a:off x="1433145" y="1626577"/>
              <a:ext cx="2840985" cy="113420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Support Vector Machine</a:t>
              </a:r>
            </a:p>
            <a:p>
              <a:pPr marL="0" lvl="0" indent="0" algn="ctr" rtl="0">
                <a:spcBef>
                  <a:spcPts val="0"/>
                </a:spcBef>
                <a:spcAft>
                  <a:spcPts val="0"/>
                </a:spcAft>
                <a:buNone/>
              </a:pPr>
              <a:r>
                <a:rPr lang="sv-SE" sz="1600" dirty="0">
                  <a:solidFill>
                    <a:schemeClr val="tx1"/>
                  </a:solidFill>
                </a:rPr>
                <a:t>c = 100, gamma = 1, kernel = rbf</a:t>
              </a:r>
            </a:p>
          </p:txBody>
        </p:sp>
        <p:sp>
          <p:nvSpPr>
            <p:cNvPr id="51" name="Rectangle 50">
              <a:extLst>
                <a:ext uri="{FF2B5EF4-FFF2-40B4-BE49-F238E27FC236}">
                  <a16:creationId xmlns:a16="http://schemas.microsoft.com/office/drawing/2014/main" id="{F2C381EF-53ED-A75A-E093-A60DE2B0F624}"/>
                </a:ext>
              </a:extLst>
            </p:cNvPr>
            <p:cNvSpPr/>
            <p:nvPr/>
          </p:nvSpPr>
          <p:spPr>
            <a:xfrm>
              <a:off x="4274130" y="1626577"/>
              <a:ext cx="1090246" cy="113420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83.26%</a:t>
              </a:r>
            </a:p>
          </p:txBody>
        </p:sp>
      </p:grpSp>
      <p:sp>
        <p:nvSpPr>
          <p:cNvPr id="52" name="TextBox 51">
            <a:extLst>
              <a:ext uri="{FF2B5EF4-FFF2-40B4-BE49-F238E27FC236}">
                <a16:creationId xmlns:a16="http://schemas.microsoft.com/office/drawing/2014/main" id="{90BBBF8E-C6CE-4B5B-AFA7-564FD53546D9}"/>
              </a:ext>
            </a:extLst>
          </p:cNvPr>
          <p:cNvSpPr txBox="1"/>
          <p:nvPr/>
        </p:nvSpPr>
        <p:spPr>
          <a:xfrm>
            <a:off x="513106" y="1523291"/>
            <a:ext cx="3174024" cy="400110"/>
          </a:xfrm>
          <a:prstGeom prst="rect">
            <a:avLst/>
          </a:prstGeom>
          <a:noFill/>
        </p:spPr>
        <p:txBody>
          <a:bodyPr wrap="square" rtlCol="0">
            <a:spAutoFit/>
          </a:bodyPr>
          <a:lstStyle/>
          <a:p>
            <a:r>
              <a:rPr lang="en-US" sz="2000" dirty="0"/>
              <a:t>Baseline Models</a:t>
            </a:r>
          </a:p>
        </p:txBody>
      </p:sp>
      <p:sp>
        <p:nvSpPr>
          <p:cNvPr id="53" name="Arrow: Right 52">
            <a:extLst>
              <a:ext uri="{FF2B5EF4-FFF2-40B4-BE49-F238E27FC236}">
                <a16:creationId xmlns:a16="http://schemas.microsoft.com/office/drawing/2014/main" id="{2245E95B-87EB-2B54-A101-258526CD762A}"/>
              </a:ext>
            </a:extLst>
          </p:cNvPr>
          <p:cNvSpPr/>
          <p:nvPr/>
        </p:nvSpPr>
        <p:spPr>
          <a:xfrm>
            <a:off x="5451231" y="3912577"/>
            <a:ext cx="1562102" cy="1509403"/>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82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a:t>Cross Validation and its Importance</a:t>
            </a:r>
          </a:p>
        </p:txBody>
      </p:sp>
      <p:pic>
        <p:nvPicPr>
          <p:cNvPr id="156" name="Google Shape;156;p24"/>
          <p:cNvPicPr preferRelativeResize="0"/>
          <p:nvPr/>
        </p:nvPicPr>
        <p:blipFill>
          <a:blip r:embed="rId3">
            <a:alphaModFix/>
          </a:blip>
          <a:stretch>
            <a:fillRect/>
          </a:stretch>
        </p:blipFill>
        <p:spPr>
          <a:xfrm>
            <a:off x="662101" y="2188633"/>
            <a:ext cx="5499100" cy="3048000"/>
          </a:xfrm>
          <a:prstGeom prst="rect">
            <a:avLst/>
          </a:prstGeom>
          <a:noFill/>
          <a:ln>
            <a:noFill/>
          </a:ln>
        </p:spPr>
      </p:pic>
      <p:sp>
        <p:nvSpPr>
          <p:cNvPr id="157" name="Google Shape;157;p24"/>
          <p:cNvSpPr txBox="1"/>
          <p:nvPr/>
        </p:nvSpPr>
        <p:spPr>
          <a:xfrm>
            <a:off x="6812467" y="1191733"/>
            <a:ext cx="4877200" cy="4204800"/>
          </a:xfrm>
          <a:prstGeom prst="rect">
            <a:avLst/>
          </a:prstGeom>
          <a:noFill/>
          <a:ln>
            <a:noFill/>
          </a:ln>
        </p:spPr>
        <p:txBody>
          <a:bodyPr spcFirstLastPara="1" wrap="square" lIns="121900" tIns="121900" rIns="121900" bIns="121900" anchor="t" anchorCtr="0">
            <a:noAutofit/>
          </a:bodyPr>
          <a:lstStyle/>
          <a:p>
            <a:r>
              <a:rPr lang="en-US" sz="2133" dirty="0">
                <a:latin typeface="Average"/>
                <a:ea typeface="Average"/>
                <a:cs typeface="Average"/>
                <a:sym typeface="Average"/>
              </a:rPr>
              <a:t>Definition:</a:t>
            </a:r>
          </a:p>
          <a:p>
            <a:endParaRPr lang="en-US" sz="933" dirty="0">
              <a:latin typeface="Average"/>
              <a:ea typeface="Average"/>
              <a:cs typeface="Average"/>
              <a:sym typeface="Average"/>
            </a:endParaRPr>
          </a:p>
          <a:p>
            <a:r>
              <a:rPr lang="en-US" sz="1600" dirty="0">
                <a:latin typeface="Average"/>
                <a:ea typeface="Average"/>
                <a:cs typeface="Average"/>
                <a:sym typeface="Average"/>
              </a:rPr>
              <a:t>Cross-validation is a key method in machine learning, assessing how well a model predicts new data. Instead of a single data split, it divides the dataset into subsets, training on one and testing on another in an iterative process. This thorough evaluation ensures the model's performance and reliability across diverse data scenarios.</a:t>
            </a:r>
          </a:p>
          <a:p>
            <a:endParaRPr lang="en-US" sz="1600" dirty="0">
              <a:latin typeface="Average"/>
              <a:ea typeface="Average"/>
              <a:cs typeface="Average"/>
              <a:sym typeface="Average"/>
            </a:endParaRPr>
          </a:p>
          <a:p>
            <a:r>
              <a:rPr lang="en-US" sz="2267" dirty="0">
                <a:latin typeface="Average"/>
                <a:ea typeface="Average"/>
                <a:cs typeface="Average"/>
                <a:sym typeface="Average"/>
              </a:rPr>
              <a:t>Importance:</a:t>
            </a:r>
          </a:p>
          <a:p>
            <a:endParaRPr lang="en-US" sz="933" dirty="0">
              <a:latin typeface="Average"/>
              <a:ea typeface="Average"/>
              <a:cs typeface="Average"/>
              <a:sym typeface="Average"/>
            </a:endParaRPr>
          </a:p>
          <a:p>
            <a:r>
              <a:rPr lang="en-US" sz="1600" dirty="0">
                <a:latin typeface="Average"/>
                <a:ea typeface="Average"/>
                <a:cs typeface="Average"/>
                <a:sym typeface="Average"/>
              </a:rPr>
              <a:t>Cross-validation is crucial for three main reasons.</a:t>
            </a:r>
          </a:p>
          <a:p>
            <a:r>
              <a:rPr lang="en-US" sz="1600" dirty="0">
                <a:latin typeface="Average"/>
                <a:ea typeface="Average"/>
                <a:cs typeface="Average"/>
                <a:sym typeface="Average"/>
              </a:rPr>
              <a:t>-  it ensures a model can generalize, making accurate predictions on unseen data. </a:t>
            </a:r>
          </a:p>
          <a:p>
            <a:r>
              <a:rPr lang="en-US" sz="1600" dirty="0">
                <a:latin typeface="Average"/>
                <a:ea typeface="Average"/>
                <a:cs typeface="Average"/>
                <a:sym typeface="Average"/>
              </a:rPr>
              <a:t>-  it provides a robust assessment of real-world performance by testing the model on various data subsets.</a:t>
            </a:r>
          </a:p>
          <a:p>
            <a:r>
              <a:rPr lang="en-US" sz="1600" dirty="0">
                <a:latin typeface="Average"/>
                <a:ea typeface="Average"/>
                <a:cs typeface="Average"/>
                <a:sym typeface="Average"/>
              </a:rPr>
              <a:t>-  it cross-validation helps prevent overfitting, where a model may memorize the training data but struggle with new data.</a:t>
            </a:r>
          </a:p>
        </p:txBody>
      </p:sp>
      <p:sp>
        <p:nvSpPr>
          <p:cNvPr id="158" name="Google Shape;158;p24"/>
          <p:cNvSpPr txBox="1"/>
          <p:nvPr/>
        </p:nvSpPr>
        <p:spPr>
          <a:xfrm>
            <a:off x="654567" y="5396600"/>
            <a:ext cx="5499200" cy="469600"/>
          </a:xfrm>
          <a:prstGeom prst="rect">
            <a:avLst/>
          </a:prstGeom>
          <a:noFill/>
          <a:ln>
            <a:noFill/>
          </a:ln>
        </p:spPr>
        <p:txBody>
          <a:bodyPr spcFirstLastPara="1" wrap="square" lIns="121900" tIns="121900" rIns="121900" bIns="121900" anchor="t" anchorCtr="0">
            <a:noAutofit/>
          </a:bodyPr>
          <a:lstStyle/>
          <a:p>
            <a:pPr algn="ctr"/>
            <a:r>
              <a:rPr lang="en-US" sz="1467" dirty="0">
                <a:latin typeface="Average"/>
                <a:ea typeface="Average"/>
                <a:cs typeface="Average"/>
                <a:sym typeface="Average"/>
              </a:rPr>
              <a:t>cross-validation error v/s number of estimators in Random Forest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useBgFill="1">
        <p:nvSpPr>
          <p:cNvPr id="212" name="Rectangle 2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4" name="Rectangle 2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Rectangle 2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8" name="Rectangle 21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Google Shape;163;p25"/>
          <p:cNvSpPr txBox="1">
            <a:spLocks noGrp="1"/>
          </p:cNvSpPr>
          <p:nvPr>
            <p:ph type="title"/>
          </p:nvPr>
        </p:nvSpPr>
        <p:spPr>
          <a:xfrm>
            <a:off x="411480" y="991443"/>
            <a:ext cx="4443154" cy="1087819"/>
          </a:xfrm>
          <a:prstGeom prst="rect">
            <a:avLst/>
          </a:prstGeom>
        </p:spPr>
        <p:txBody>
          <a:bodyPr spcFirstLastPara="1" vert="horz" lIns="91440" tIns="45720" rIns="91440" bIns="45720" rtlCol="0" anchor="b" anchorCtr="0">
            <a:normAutofit/>
          </a:bodyPr>
          <a:lstStyle/>
          <a:p>
            <a:pPr>
              <a:spcBef>
                <a:spcPct val="0"/>
              </a:spcBef>
            </a:pPr>
            <a:r>
              <a:rPr lang="en-US" sz="3400"/>
              <a:t>Challenges </a:t>
            </a:r>
          </a:p>
          <a:p>
            <a:pPr>
              <a:spcBef>
                <a:spcPct val="0"/>
              </a:spcBef>
            </a:pPr>
            <a:endParaRPr lang="en-US" sz="3400"/>
          </a:p>
        </p:txBody>
      </p:sp>
      <p:sp>
        <p:nvSpPr>
          <p:cNvPr id="220" name="Rectangle 21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Rectangle 22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 name="Google Shape;164;p25"/>
          <p:cNvSpPr txBox="1">
            <a:spLocks/>
          </p:cNvSpPr>
          <p:nvPr/>
        </p:nvSpPr>
        <p:spPr>
          <a:xfrm>
            <a:off x="411480" y="2684095"/>
            <a:ext cx="4443154" cy="3492868"/>
          </a:xfrm>
          <a:prstGeom prst="rect">
            <a:avLst/>
          </a:prstGeom>
        </p:spPr>
        <p:txBody>
          <a:bodyPr spcFirstLastPara="1" vert="horz" lIns="91440" tIns="45720" rIns="91440" bIns="45720" rtlCol="0" anchorCtr="0">
            <a:normAutofit/>
          </a:bodyPr>
          <a:lstStyle/>
          <a:p>
            <a:pPr indent="-228600" defTabSz="914400">
              <a:lnSpc>
                <a:spcPct val="110000"/>
              </a:lnSpc>
              <a:buSzPts val="1600"/>
              <a:buFont typeface="Arial" panose="020B0604020202020204" pitchFamily="34" charset="0"/>
              <a:buChar char="•"/>
            </a:pPr>
            <a:r>
              <a:rPr lang="en-US" sz="1700" dirty="0"/>
              <a:t>Poor performance of logistic regression mode</a:t>
            </a:r>
          </a:p>
          <a:p>
            <a:pPr indent="-228600" defTabSz="914400">
              <a:lnSpc>
                <a:spcPct val="110000"/>
              </a:lnSpc>
              <a:buSzPts val="1600"/>
              <a:buFont typeface="Arial" panose="020B0604020202020204" pitchFamily="34" charset="0"/>
              <a:buChar char="•"/>
            </a:pPr>
            <a:r>
              <a:rPr lang="en-US" sz="1700" dirty="0"/>
              <a:t>Due to high bias</a:t>
            </a:r>
          </a:p>
          <a:p>
            <a:pPr indent="-228600" defTabSz="914400">
              <a:lnSpc>
                <a:spcPct val="110000"/>
              </a:lnSpc>
              <a:buSzPts val="1600"/>
              <a:buFont typeface="Arial" panose="020B0604020202020204" pitchFamily="34" charset="0"/>
              <a:buChar char="•"/>
            </a:pPr>
            <a:r>
              <a:rPr lang="en-US" sz="1700" dirty="0"/>
              <a:t>Too simple for this application</a:t>
            </a:r>
          </a:p>
          <a:p>
            <a:pPr indent="-228600" defTabSz="914400">
              <a:lnSpc>
                <a:spcPct val="110000"/>
              </a:lnSpc>
              <a:buSzPts val="1600"/>
              <a:buFont typeface="Arial" panose="020B0604020202020204" pitchFamily="34" charset="0"/>
              <a:buChar char="•"/>
            </a:pPr>
            <a:r>
              <a:rPr lang="en-US" sz="1700" dirty="0"/>
              <a:t>Would likely need more sophisticated feature engineering</a:t>
            </a:r>
          </a:p>
          <a:p>
            <a:pPr indent="-228600" defTabSz="914400">
              <a:lnSpc>
                <a:spcPct val="110000"/>
              </a:lnSpc>
              <a:spcBef>
                <a:spcPts val="1600"/>
              </a:spcBef>
              <a:spcAft>
                <a:spcPts val="1600"/>
              </a:spcAft>
              <a:buFont typeface="Arial" panose="020B0604020202020204" pitchFamily="34" charset="0"/>
              <a:buChar char="•"/>
            </a:pPr>
            <a:endParaRPr lang="en-US" sz="1700" dirty="0"/>
          </a:p>
        </p:txBody>
      </p:sp>
      <p:pic>
        <p:nvPicPr>
          <p:cNvPr id="192" name="Graphic 191" descr="Downward trend">
            <a:extLst>
              <a:ext uri="{FF2B5EF4-FFF2-40B4-BE49-F238E27FC236}">
                <a16:creationId xmlns:a16="http://schemas.microsoft.com/office/drawing/2014/main" id="{59D71F1E-E7D6-6A15-3A8F-F8917CB8C9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2A6D35-051C-5BD5-30CA-886C51F04B66}"/>
              </a:ext>
            </a:extLst>
          </p:cNvPr>
          <p:cNvSpPr>
            <a:spLocks noGrp="1"/>
          </p:cNvSpPr>
          <p:nvPr>
            <p:ph type="title"/>
          </p:nvPr>
        </p:nvSpPr>
        <p:spPr>
          <a:xfrm>
            <a:off x="841247" y="978619"/>
            <a:ext cx="3410712" cy="1106424"/>
          </a:xfrm>
        </p:spPr>
        <p:txBody>
          <a:bodyPr vert="horz" lIns="91440" tIns="45720" rIns="91440" bIns="45720" rtlCol="0" anchor="ctr">
            <a:normAutofit/>
          </a:bodyPr>
          <a:lstStyle/>
          <a:p>
            <a:pPr>
              <a:spcBef>
                <a:spcPct val="0"/>
              </a:spcBef>
            </a:pPr>
            <a:r>
              <a:rPr lang="en-US" sz="2800"/>
              <a:t>Challenges Continued</a:t>
            </a:r>
          </a:p>
        </p:txBody>
      </p:sp>
      <p:sp>
        <p:nvSpPr>
          <p:cNvPr id="2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BEBADC35-A9A4-F0CF-AE22-038B0F746973}"/>
              </a:ext>
            </a:extLst>
          </p:cNvPr>
          <p:cNvSpPr>
            <a:spLocks noGrp="1"/>
          </p:cNvSpPr>
          <p:nvPr>
            <p:ph type="body" idx="1"/>
          </p:nvPr>
        </p:nvSpPr>
        <p:spPr>
          <a:xfrm>
            <a:off x="841247" y="2359152"/>
            <a:ext cx="3410712" cy="3425043"/>
          </a:xfrm>
        </p:spPr>
        <p:txBody>
          <a:bodyPr vert="horz" lIns="91440" tIns="45720" rIns="91440" bIns="45720" rtlCol="0">
            <a:normAutofit/>
          </a:bodyPr>
          <a:lstStyle/>
          <a:p>
            <a:pPr indent="-228600">
              <a:spcAft>
                <a:spcPts val="600"/>
              </a:spcAft>
              <a:buFont typeface="Arial" panose="020B0604020202020204" pitchFamily="34" charset="0"/>
              <a:buChar char="•"/>
            </a:pPr>
            <a:r>
              <a:rPr lang="en-US" sz="1700" dirty="0"/>
              <a:t>Difficulty differentiating  between class 0111 and 1111</a:t>
            </a:r>
          </a:p>
          <a:p>
            <a:pPr indent="-228600">
              <a:spcAft>
                <a:spcPts val="600"/>
              </a:spcAft>
              <a:buFont typeface="Arial" panose="020B0604020202020204" pitchFamily="34" charset="0"/>
              <a:buChar char="•"/>
            </a:pPr>
            <a:r>
              <a:rPr lang="en-US" sz="1700" dirty="0"/>
              <a:t>Predicted class “0111” 270 times</a:t>
            </a:r>
          </a:p>
          <a:p>
            <a:pPr lvl="1" indent="-228600">
              <a:spcAft>
                <a:spcPts val="600"/>
              </a:spcAft>
              <a:buFont typeface="Arial" panose="020B0604020202020204" pitchFamily="34" charset="0"/>
              <a:buChar char="•"/>
            </a:pPr>
            <a:r>
              <a:rPr lang="en-US" sz="1300" dirty="0"/>
              <a:t>Wrong 132 times</a:t>
            </a:r>
          </a:p>
          <a:p>
            <a:pPr indent="-228600">
              <a:spcAft>
                <a:spcPts val="600"/>
              </a:spcAft>
              <a:buFont typeface="Arial" panose="020B0604020202020204" pitchFamily="34" charset="0"/>
              <a:buChar char="•"/>
            </a:pPr>
            <a:r>
              <a:rPr lang="en-US" sz="1700" dirty="0"/>
              <a:t>Predicted class “1111” 254 times</a:t>
            </a:r>
          </a:p>
          <a:p>
            <a:pPr lvl="1" indent="-228600">
              <a:spcAft>
                <a:spcPts val="600"/>
              </a:spcAft>
              <a:buFont typeface="Arial" panose="020B0604020202020204" pitchFamily="34" charset="0"/>
              <a:buChar char="•"/>
            </a:pPr>
            <a:r>
              <a:rPr lang="en-US" sz="1300" dirty="0"/>
              <a:t>Wrong 110 times</a:t>
            </a:r>
          </a:p>
          <a:p>
            <a:pPr indent="-228600">
              <a:spcAft>
                <a:spcPts val="600"/>
              </a:spcAft>
              <a:buFont typeface="Arial" panose="020B0604020202020204" pitchFamily="34" charset="0"/>
              <a:buChar char="•"/>
            </a:pPr>
            <a:endParaRPr lang="en-US" sz="1700" dirty="0"/>
          </a:p>
        </p:txBody>
      </p:sp>
      <p:pic>
        <p:nvPicPr>
          <p:cNvPr id="13" name="Google Shape;167;p25">
            <a:extLst>
              <a:ext uri="{FF2B5EF4-FFF2-40B4-BE49-F238E27FC236}">
                <a16:creationId xmlns:a16="http://schemas.microsoft.com/office/drawing/2014/main" id="{01F3666E-CFA9-186B-0A00-A2626FDC0D6D}"/>
              </a:ext>
            </a:extLst>
          </p:cNvPr>
          <p:cNvPicPr preferRelativeResize="0"/>
          <p:nvPr/>
        </p:nvPicPr>
        <p:blipFill rotWithShape="1">
          <a:blip r:embed="rId2"/>
          <a:srcRect l="1736" r="2861"/>
          <a:stretch/>
        </p:blipFill>
        <p:spPr>
          <a:xfrm>
            <a:off x="5111872" y="564044"/>
            <a:ext cx="6657213" cy="4843226"/>
          </a:xfrm>
          <a:prstGeom prst="rect">
            <a:avLst/>
          </a:prstGeom>
          <a:noFill/>
        </p:spPr>
      </p:pic>
      <p:sp>
        <p:nvSpPr>
          <p:cNvPr id="15" name="TextBox 14">
            <a:extLst>
              <a:ext uri="{FF2B5EF4-FFF2-40B4-BE49-F238E27FC236}">
                <a16:creationId xmlns:a16="http://schemas.microsoft.com/office/drawing/2014/main" id="{92500821-BBD6-C2F9-50C9-A41C4DC36A43}"/>
              </a:ext>
            </a:extLst>
          </p:cNvPr>
          <p:cNvSpPr txBox="1"/>
          <p:nvPr/>
        </p:nvSpPr>
        <p:spPr>
          <a:xfrm>
            <a:off x="4815253" y="5577287"/>
            <a:ext cx="6535499" cy="646331"/>
          </a:xfrm>
          <a:prstGeom prst="rect">
            <a:avLst/>
          </a:prstGeom>
          <a:noFill/>
        </p:spPr>
        <p:txBody>
          <a:bodyPr wrap="square">
            <a:spAutoFit/>
          </a:bodyPr>
          <a:lstStyle/>
          <a:p>
            <a:pPr indent="-228600">
              <a:buClr>
                <a:schemeClr val="dk1"/>
              </a:buClr>
              <a:buSzPts val="1492"/>
              <a:buFont typeface="Arial" panose="020B0604020202020204" pitchFamily="34" charset="0"/>
              <a:buChar char="•"/>
            </a:pPr>
            <a:r>
              <a:rPr lang="en-US" sz="1800" dirty="0"/>
              <a:t>[0 1 1 1] - LLL Fault (Between all phases, A, B and C)</a:t>
            </a:r>
          </a:p>
          <a:p>
            <a:pPr indent="-228600">
              <a:buClr>
                <a:schemeClr val="dk1"/>
              </a:buClr>
              <a:buSzPts val="1492"/>
              <a:buFont typeface="Arial" panose="020B0604020202020204" pitchFamily="34" charset="0"/>
              <a:buChar char="•"/>
            </a:pPr>
            <a:r>
              <a:rPr lang="en-US" sz="1800" dirty="0"/>
              <a:t>[1 1 1 1] - LLLG fault (Between phase A, B, C and Ground)</a:t>
            </a:r>
          </a:p>
        </p:txBody>
      </p:sp>
    </p:spTree>
    <p:extLst>
      <p:ext uri="{BB962C8B-B14F-4D97-AF65-F5344CB8AC3E}">
        <p14:creationId xmlns:p14="http://schemas.microsoft.com/office/powerpoint/2010/main" val="122320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47C74-DBA6-B215-3185-8ED48153BFCE}"/>
              </a:ext>
            </a:extLst>
          </p:cNvPr>
          <p:cNvSpPr>
            <a:spLocks noGrp="1"/>
          </p:cNvSpPr>
          <p:nvPr>
            <p:ph type="title"/>
          </p:nvPr>
        </p:nvSpPr>
        <p:spPr>
          <a:xfrm>
            <a:off x="1051560" y="4329321"/>
            <a:ext cx="3538728" cy="1645920"/>
          </a:xfrm>
        </p:spPr>
        <p:txBody>
          <a:bodyPr vert="horz" lIns="91440" tIns="45720" rIns="91440" bIns="45720" rtlCol="0" anchor="ctr">
            <a:normAutofit/>
          </a:bodyPr>
          <a:lstStyle/>
          <a:p>
            <a:pPr>
              <a:spcBef>
                <a:spcPct val="0"/>
              </a:spcBef>
            </a:pPr>
            <a:r>
              <a:rPr lang="en-US" sz="3200"/>
              <a:t>Class 0111 vs 1111</a:t>
            </a:r>
          </a:p>
        </p:txBody>
      </p:sp>
      <p:pic>
        <p:nvPicPr>
          <p:cNvPr id="13" name="Google Shape;166;p25">
            <a:extLst>
              <a:ext uri="{FF2B5EF4-FFF2-40B4-BE49-F238E27FC236}">
                <a16:creationId xmlns:a16="http://schemas.microsoft.com/office/drawing/2014/main" id="{B150611E-27B5-628F-1235-E4AAE54B458F}"/>
              </a:ext>
            </a:extLst>
          </p:cNvPr>
          <p:cNvPicPr preferRelativeResize="0"/>
          <p:nvPr/>
        </p:nvPicPr>
        <p:blipFill>
          <a:blip r:embed="rId2"/>
          <a:stretch>
            <a:fillRect/>
          </a:stretch>
        </p:blipFill>
        <p:spPr>
          <a:xfrm>
            <a:off x="562842" y="145230"/>
            <a:ext cx="5085933" cy="3483864"/>
          </a:xfrm>
          <a:prstGeom prst="rect">
            <a:avLst/>
          </a:prstGeom>
          <a:noFill/>
        </p:spPr>
      </p:pic>
      <p:pic>
        <p:nvPicPr>
          <p:cNvPr id="12" name="Google Shape;165;p25">
            <a:extLst>
              <a:ext uri="{FF2B5EF4-FFF2-40B4-BE49-F238E27FC236}">
                <a16:creationId xmlns:a16="http://schemas.microsoft.com/office/drawing/2014/main" id="{70E8D929-5786-1CD6-87FB-19CB65075FA6}"/>
              </a:ext>
            </a:extLst>
          </p:cNvPr>
          <p:cNvPicPr preferRelativeResize="0"/>
          <p:nvPr/>
        </p:nvPicPr>
        <p:blipFill>
          <a:blip r:embed="rId3"/>
          <a:stretch>
            <a:fillRect/>
          </a:stretch>
        </p:blipFill>
        <p:spPr>
          <a:xfrm>
            <a:off x="6368106" y="152842"/>
            <a:ext cx="5104562" cy="3483864"/>
          </a:xfrm>
          <a:prstGeom prst="rect">
            <a:avLst/>
          </a:prstGeom>
          <a:noFill/>
        </p:spPr>
      </p:pic>
      <p:sp>
        <p:nvSpPr>
          <p:cNvPr id="47" name="Rectangle 4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147709"/>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2AA5CEB7-7B83-3145-550A-B8F9D131010C}"/>
              </a:ext>
            </a:extLst>
          </p:cNvPr>
          <p:cNvSpPr>
            <a:spLocks noGrp="1"/>
          </p:cNvSpPr>
          <p:nvPr>
            <p:ph type="body" idx="1"/>
          </p:nvPr>
        </p:nvSpPr>
        <p:spPr>
          <a:xfrm>
            <a:off x="5349240" y="4329321"/>
            <a:ext cx="6007608" cy="1645920"/>
          </a:xfrm>
        </p:spPr>
        <p:txBody>
          <a:bodyPr vert="horz" lIns="91440" tIns="45720" rIns="91440" bIns="45720" rtlCol="0" anchor="ctr">
            <a:normAutofit/>
          </a:bodyPr>
          <a:lstStyle/>
          <a:p>
            <a:pPr indent="-228600">
              <a:buFont typeface="Arial" panose="020B0604020202020204" pitchFamily="34" charset="0"/>
              <a:buChar char="•"/>
            </a:pPr>
            <a:r>
              <a:rPr lang="en-US" sz="1800" dirty="0"/>
              <a:t>Very similar trends</a:t>
            </a:r>
          </a:p>
          <a:p>
            <a:pPr indent="-228600">
              <a:buFont typeface="Arial" panose="020B0604020202020204" pitchFamily="34" charset="0"/>
              <a:buChar char="•"/>
            </a:pPr>
            <a:r>
              <a:rPr lang="en-US" sz="1800" dirty="0"/>
              <a:t>ML models struggled to accurately predict these two classes</a:t>
            </a:r>
          </a:p>
          <a:p>
            <a:pPr indent="-228600">
              <a:buFont typeface="Arial" panose="020B0604020202020204" pitchFamily="34" charset="0"/>
              <a:buChar char="•"/>
            </a:pPr>
            <a:endParaRPr lang="en-US" sz="1800" dirty="0"/>
          </a:p>
        </p:txBody>
      </p:sp>
      <p:sp>
        <p:nvSpPr>
          <p:cNvPr id="14" name="Google Shape;168;p25">
            <a:extLst>
              <a:ext uri="{FF2B5EF4-FFF2-40B4-BE49-F238E27FC236}">
                <a16:creationId xmlns:a16="http://schemas.microsoft.com/office/drawing/2014/main" id="{CD2942A4-7AC2-708C-37C8-529E14E85521}"/>
              </a:ext>
            </a:extLst>
          </p:cNvPr>
          <p:cNvSpPr txBox="1"/>
          <p:nvPr/>
        </p:nvSpPr>
        <p:spPr>
          <a:xfrm>
            <a:off x="2353558" y="3629094"/>
            <a:ext cx="1504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solidFill>
                  <a:schemeClr val="accent1"/>
                </a:solidFill>
                <a:latin typeface="Average"/>
                <a:ea typeface="Average"/>
                <a:cs typeface="Average"/>
                <a:sym typeface="Average"/>
              </a:rPr>
              <a:t>Class 0111</a:t>
            </a:r>
            <a:endParaRPr sz="1700" dirty="0">
              <a:solidFill>
                <a:schemeClr val="accent1"/>
              </a:solidFill>
              <a:latin typeface="Average"/>
              <a:ea typeface="Average"/>
              <a:cs typeface="Average"/>
              <a:sym typeface="Average"/>
            </a:endParaRPr>
          </a:p>
        </p:txBody>
      </p:sp>
      <p:sp>
        <p:nvSpPr>
          <p:cNvPr id="15" name="Google Shape;169;p25">
            <a:extLst>
              <a:ext uri="{FF2B5EF4-FFF2-40B4-BE49-F238E27FC236}">
                <a16:creationId xmlns:a16="http://schemas.microsoft.com/office/drawing/2014/main" id="{D00A1CEB-3F37-1A26-3B6A-4F45C1DA88F2}"/>
              </a:ext>
            </a:extLst>
          </p:cNvPr>
          <p:cNvSpPr txBox="1"/>
          <p:nvPr/>
        </p:nvSpPr>
        <p:spPr>
          <a:xfrm>
            <a:off x="8168137" y="3602135"/>
            <a:ext cx="1504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latin typeface="Average"/>
                <a:ea typeface="Average"/>
                <a:cs typeface="Average"/>
                <a:sym typeface="Average"/>
              </a:rPr>
              <a:t>Class 1111</a:t>
            </a:r>
            <a:endParaRPr sz="1800" dirty="0">
              <a:solidFill>
                <a:schemeClr val="accent1"/>
              </a:solidFill>
              <a:latin typeface="Average"/>
              <a:ea typeface="Average"/>
              <a:cs typeface="Average"/>
              <a:sym typeface="Average"/>
            </a:endParaRPr>
          </a:p>
        </p:txBody>
      </p:sp>
    </p:spTree>
    <p:extLst>
      <p:ext uri="{BB962C8B-B14F-4D97-AF65-F5344CB8AC3E}">
        <p14:creationId xmlns:p14="http://schemas.microsoft.com/office/powerpoint/2010/main" val="415005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Rectangle 19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7" name="Rectangle 196">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8" name="Freeform: Shape 197">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9" name="Freeform: Shape 198">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Google Shape;174;p26"/>
          <p:cNvSpPr txBox="1">
            <a:spLocks noGrp="1"/>
          </p:cNvSpPr>
          <p:nvPr>
            <p:ph type="title"/>
          </p:nvPr>
        </p:nvSpPr>
        <p:spPr>
          <a:xfrm>
            <a:off x="838200" y="253397"/>
            <a:ext cx="10515600" cy="1273233"/>
          </a:xfrm>
          <a:prstGeom prst="rect">
            <a:avLst/>
          </a:prstGeom>
        </p:spPr>
        <p:txBody>
          <a:bodyPr spcFirstLastPara="1" vert="horz" lIns="91440" tIns="45720" rIns="91440" bIns="45720" rtlCol="0" anchor="ctr" anchorCtr="0">
            <a:normAutofit/>
          </a:bodyPr>
          <a:lstStyle/>
          <a:p>
            <a:pPr>
              <a:spcBef>
                <a:spcPct val="0"/>
              </a:spcBef>
            </a:pPr>
            <a:r>
              <a:rPr lang="en-US" sz="4000"/>
              <a:t>Conclusion</a:t>
            </a:r>
          </a:p>
        </p:txBody>
      </p:sp>
      <p:sp>
        <p:nvSpPr>
          <p:cNvPr id="193" name="Rectangle 19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0" name="Google Shape;175;p26">
            <a:extLst>
              <a:ext uri="{FF2B5EF4-FFF2-40B4-BE49-F238E27FC236}">
                <a16:creationId xmlns:a16="http://schemas.microsoft.com/office/drawing/2014/main" id="{CADB35E7-7764-8CF6-7F85-D91A6CA8340D}"/>
              </a:ext>
            </a:extLst>
          </p:cNvPr>
          <p:cNvGraphicFramePr/>
          <p:nvPr>
            <p:extLst>
              <p:ext uri="{D42A27DB-BD31-4B8C-83A1-F6EECF244321}">
                <p14:modId xmlns:p14="http://schemas.microsoft.com/office/powerpoint/2010/main" val="1521846385"/>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9"/>
        <p:cNvGrpSpPr/>
        <p:nvPr/>
      </p:nvGrpSpPr>
      <p:grpSpPr>
        <a:xfrm>
          <a:off x="0" y="0"/>
          <a:ext cx="0" cy="0"/>
          <a:chOff x="0" y="0"/>
          <a:chExt cx="0" cy="0"/>
        </a:xfrm>
      </p:grpSpPr>
      <p:sp>
        <p:nvSpPr>
          <p:cNvPr id="186" name="Rectangle 18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8" name="Rectangle 18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0" name="Rectangle 18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2" name="Freeform: Shape 19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Google Shape;180;p27"/>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algn="ctr">
              <a:spcBef>
                <a:spcPct val="0"/>
              </a:spcBef>
            </a:pPr>
            <a:r>
              <a:rPr lang="en-US" sz="7200"/>
              <a:t>THANK YOU!</a:t>
            </a:r>
          </a:p>
        </p:txBody>
      </p:sp>
      <p:sp>
        <p:nvSpPr>
          <p:cNvPr id="181" name="Google Shape;181;p27"/>
          <p:cNvSpPr txBox="1">
            <a:spLocks noGrp="1"/>
          </p:cNvSpPr>
          <p:nvPr>
            <p:ph type="body" idx="1"/>
          </p:nvPr>
        </p:nvSpPr>
        <p:spPr>
          <a:xfrm>
            <a:off x="1966912" y="5645150"/>
            <a:ext cx="8258176" cy="631825"/>
          </a:xfrm>
          <a:prstGeom prst="rect">
            <a:avLst/>
          </a:prstGeom>
        </p:spPr>
        <p:txBody>
          <a:bodyPr spcFirstLastPara="1" vert="horz" lIns="91440" tIns="45720" rIns="91440" bIns="45720" rtlCol="0" anchor="ctr" anchorCtr="0">
            <a:normAutofit/>
          </a:bodyPr>
          <a:lstStyle/>
          <a:p>
            <a:pPr marL="0" indent="0" algn="ctr">
              <a:lnSpc>
                <a:spcPct val="100000"/>
              </a:lnSpc>
              <a:spcBef>
                <a:spcPts val="1000"/>
              </a:spcBef>
              <a:spcAft>
                <a:spcPts val="1600"/>
              </a:spcAft>
              <a:buNone/>
            </a:pPr>
            <a:r>
              <a:rPr lang="en-US" sz="1300"/>
              <a:t>ANY QUESTIONS?</a:t>
            </a:r>
          </a:p>
        </p:txBody>
      </p:sp>
      <p:sp>
        <p:nvSpPr>
          <p:cNvPr id="196" name="Rectangle 19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Rectangle 12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7" name="Rectangle 126">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Digital financial graph">
            <a:extLst>
              <a:ext uri="{FF2B5EF4-FFF2-40B4-BE49-F238E27FC236}">
                <a16:creationId xmlns:a16="http://schemas.microsoft.com/office/drawing/2014/main" id="{4616B77B-839C-62CD-5E37-21F17F0691DF}"/>
              </a:ext>
            </a:extLst>
          </p:cNvPr>
          <p:cNvPicPr>
            <a:picLocks noChangeAspect="1"/>
          </p:cNvPicPr>
          <p:nvPr/>
        </p:nvPicPr>
        <p:blipFill rotWithShape="1">
          <a:blip r:embed="rId3"/>
          <a:srcRect l="19203" r="9698"/>
          <a:stretch/>
        </p:blipFill>
        <p:spPr>
          <a:xfrm>
            <a:off x="20" y="10"/>
            <a:ext cx="8668492" cy="6857990"/>
          </a:xfrm>
          <a:prstGeom prst="rect">
            <a:avLst/>
          </a:prstGeom>
        </p:spPr>
      </p:pic>
      <p:sp>
        <p:nvSpPr>
          <p:cNvPr id="129" name="Rectangle 128">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Google Shape;65;p14"/>
          <p:cNvSpPr txBox="1">
            <a:spLocks noGrp="1"/>
          </p:cNvSpPr>
          <p:nvPr>
            <p:ph type="title"/>
          </p:nvPr>
        </p:nvSpPr>
        <p:spPr>
          <a:xfrm>
            <a:off x="8395868" y="1161288"/>
            <a:ext cx="3438144" cy="1124712"/>
          </a:xfrm>
          <a:prstGeom prst="rect">
            <a:avLst/>
          </a:prstGeom>
        </p:spPr>
        <p:txBody>
          <a:bodyPr spcFirstLastPara="1" vert="horz" lIns="91440" tIns="45720" rIns="91440" bIns="45720" rtlCol="0" anchor="b" anchorCtr="0">
            <a:normAutofit/>
          </a:bodyPr>
          <a:lstStyle/>
          <a:p>
            <a:pPr>
              <a:spcBef>
                <a:spcPct val="0"/>
              </a:spcBef>
            </a:pPr>
            <a:r>
              <a:rPr lang="en-US" sz="2800">
                <a:solidFill>
                  <a:schemeClr val="bg1"/>
                </a:solidFill>
              </a:rPr>
              <a:t>Table of contents</a:t>
            </a:r>
          </a:p>
        </p:txBody>
      </p:sp>
      <p:sp>
        <p:nvSpPr>
          <p:cNvPr id="131" name="Rectangle 1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Rectangle 1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Google Shape;66;p14"/>
          <p:cNvSpPr txBox="1">
            <a:spLocks noGrp="1"/>
          </p:cNvSpPr>
          <p:nvPr>
            <p:ph type="body" idx="1"/>
          </p:nvPr>
        </p:nvSpPr>
        <p:spPr>
          <a:xfrm>
            <a:off x="8395868" y="2718054"/>
            <a:ext cx="3438906" cy="3207258"/>
          </a:xfrm>
          <a:prstGeom prst="rect">
            <a:avLst/>
          </a:prstGeom>
        </p:spPr>
        <p:txBody>
          <a:bodyPr spcFirstLastPara="1" vert="horz" lIns="91440" tIns="45720" rIns="91440" bIns="45720" rtlCol="0" anchor="t" anchorCtr="0">
            <a:normAutofit/>
          </a:bodyPr>
          <a:lstStyle/>
          <a:p>
            <a:pPr indent="-228600">
              <a:spcAft>
                <a:spcPts val="600"/>
              </a:spcAft>
              <a:buFont typeface="Arial" panose="020B0604020202020204" pitchFamily="34" charset="0"/>
              <a:buChar char="•"/>
            </a:pPr>
            <a:r>
              <a:rPr lang="en-US" sz="1700">
                <a:solidFill>
                  <a:schemeClr val="bg1"/>
                </a:solidFill>
              </a:rPr>
              <a:t>Problem statement</a:t>
            </a:r>
          </a:p>
          <a:p>
            <a:pPr indent="-228600">
              <a:spcAft>
                <a:spcPts val="600"/>
              </a:spcAft>
              <a:buFont typeface="Arial" panose="020B0604020202020204" pitchFamily="34" charset="0"/>
              <a:buChar char="•"/>
            </a:pPr>
            <a:r>
              <a:rPr lang="en-US" sz="1700">
                <a:solidFill>
                  <a:schemeClr val="bg1"/>
                </a:solidFill>
              </a:rPr>
              <a:t>Dataset</a:t>
            </a:r>
          </a:p>
          <a:p>
            <a:pPr indent="-228600">
              <a:spcAft>
                <a:spcPts val="600"/>
              </a:spcAft>
              <a:buFont typeface="Arial" panose="020B0604020202020204" pitchFamily="34" charset="0"/>
              <a:buChar char="•"/>
            </a:pPr>
            <a:r>
              <a:rPr lang="en-US" sz="1700">
                <a:solidFill>
                  <a:schemeClr val="bg1"/>
                </a:solidFill>
              </a:rPr>
              <a:t>Exploratory Data Analysis</a:t>
            </a:r>
          </a:p>
          <a:p>
            <a:pPr indent="-228600">
              <a:spcAft>
                <a:spcPts val="600"/>
              </a:spcAft>
              <a:buFont typeface="Arial" panose="020B0604020202020204" pitchFamily="34" charset="0"/>
              <a:buChar char="•"/>
            </a:pPr>
            <a:r>
              <a:rPr lang="en-US" sz="1700">
                <a:solidFill>
                  <a:schemeClr val="bg1"/>
                </a:solidFill>
              </a:rPr>
              <a:t>Feature Engineering</a:t>
            </a:r>
          </a:p>
          <a:p>
            <a:pPr indent="-228600">
              <a:spcAft>
                <a:spcPts val="600"/>
              </a:spcAft>
              <a:buFont typeface="Arial" panose="020B0604020202020204" pitchFamily="34" charset="0"/>
              <a:buChar char="•"/>
            </a:pPr>
            <a:r>
              <a:rPr lang="en-US" sz="1700">
                <a:solidFill>
                  <a:schemeClr val="bg1"/>
                </a:solidFill>
              </a:rPr>
              <a:t>Machine Learning</a:t>
            </a:r>
          </a:p>
          <a:p>
            <a:pPr indent="-228600">
              <a:spcAft>
                <a:spcPts val="600"/>
              </a:spcAft>
              <a:buFont typeface="Arial" panose="020B0604020202020204" pitchFamily="34" charset="0"/>
              <a:buChar char="•"/>
            </a:pPr>
            <a:r>
              <a:rPr lang="en-US" sz="1700">
                <a:solidFill>
                  <a:schemeClr val="bg1"/>
                </a:solidFill>
              </a:rPr>
              <a:t>Results</a:t>
            </a:r>
          </a:p>
          <a:p>
            <a:pPr indent="-228600">
              <a:spcAft>
                <a:spcPts val="600"/>
              </a:spcAft>
              <a:buFont typeface="Arial" panose="020B0604020202020204" pitchFamily="34" charset="0"/>
              <a:buChar char="•"/>
            </a:pPr>
            <a:r>
              <a:rPr lang="en-US" sz="1700">
                <a:solidFill>
                  <a:schemeClr val="bg1"/>
                </a:solidFill>
              </a:rPr>
              <a:t>Challenges</a:t>
            </a:r>
          </a:p>
          <a:p>
            <a:pPr indent="-228600">
              <a:spcAft>
                <a:spcPts val="600"/>
              </a:spcAft>
              <a:buFont typeface="Arial" panose="020B0604020202020204" pitchFamily="34" charset="0"/>
              <a:buChar char="•"/>
            </a:pPr>
            <a:r>
              <a:rPr lang="en-US" sz="1700">
                <a:solidFill>
                  <a:schemeClr val="bg1"/>
                </a:solidFill>
              </a:rPr>
              <a:t>Conclusion</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4" name="Rectangle 12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6" name="Rectangle 12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Freeform: Shape 12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8" name="Freeform: Shape 12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Google Shape;71;p15"/>
          <p:cNvSpPr txBox="1">
            <a:spLocks noGrp="1"/>
          </p:cNvSpPr>
          <p:nvPr>
            <p:ph type="title"/>
          </p:nvPr>
        </p:nvSpPr>
        <p:spPr>
          <a:xfrm>
            <a:off x="621792" y="1161288"/>
            <a:ext cx="3602736" cy="4526280"/>
          </a:xfrm>
          <a:prstGeom prst="rect">
            <a:avLst/>
          </a:prstGeom>
        </p:spPr>
        <p:txBody>
          <a:bodyPr spcFirstLastPara="1" vert="horz" lIns="91440" tIns="45720" rIns="91440" bIns="45720" rtlCol="0" anchor="ctr" anchorCtr="0">
            <a:normAutofit/>
          </a:bodyPr>
          <a:lstStyle/>
          <a:p>
            <a:pPr>
              <a:spcBef>
                <a:spcPct val="0"/>
              </a:spcBef>
            </a:pPr>
            <a:r>
              <a:rPr lang="en-US" sz="4000"/>
              <a:t>Problem Statement</a:t>
            </a:r>
          </a:p>
        </p:txBody>
      </p:sp>
      <p:sp>
        <p:nvSpPr>
          <p:cNvPr id="122" name="Rectangle 1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4" name="Google Shape;72;p15">
            <a:extLst>
              <a:ext uri="{FF2B5EF4-FFF2-40B4-BE49-F238E27FC236}">
                <a16:creationId xmlns:a16="http://schemas.microsoft.com/office/drawing/2014/main" id="{7B69D272-DA3B-64F8-0BF7-EAD9D34EC642}"/>
              </a:ext>
            </a:extLst>
          </p:cNvPr>
          <p:cNvGraphicFramePr/>
          <p:nvPr>
            <p:extLst>
              <p:ext uri="{D42A27DB-BD31-4B8C-83A1-F6EECF244321}">
                <p14:modId xmlns:p14="http://schemas.microsoft.com/office/powerpoint/2010/main" val="28322413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a:t>Dataset </a:t>
            </a:r>
          </a:p>
        </p:txBody>
      </p:sp>
      <p:sp>
        <p:nvSpPr>
          <p:cNvPr id="78" name="Google Shape;78;p16"/>
          <p:cNvSpPr txBox="1">
            <a:spLocks noGrp="1"/>
          </p:cNvSpPr>
          <p:nvPr>
            <p:ph type="body" idx="1"/>
          </p:nvPr>
        </p:nvSpPr>
        <p:spPr>
          <a:xfrm>
            <a:off x="546333" y="1356967"/>
            <a:ext cx="5866000" cy="1810330"/>
          </a:xfrm>
          <a:prstGeom prst="rect">
            <a:avLst/>
          </a:prstGeom>
        </p:spPr>
        <p:txBody>
          <a:bodyPr spcFirstLastPara="1" vert="horz" wrap="square" lIns="121900" tIns="121900" rIns="121900" bIns="121900" rtlCol="0" anchor="t" anchorCtr="0">
            <a:noAutofit/>
          </a:bodyPr>
          <a:lstStyle/>
          <a:p>
            <a:r>
              <a:rPr lang="en-GB" sz="2400" dirty="0"/>
              <a:t>Obtained from Kaggle</a:t>
            </a:r>
            <a:endParaRPr sz="2400" dirty="0"/>
          </a:p>
          <a:p>
            <a:r>
              <a:rPr lang="en-GB" sz="2400" dirty="0"/>
              <a:t>6 features</a:t>
            </a:r>
            <a:endParaRPr sz="2400" dirty="0"/>
          </a:p>
          <a:p>
            <a:pPr lvl="1"/>
            <a:r>
              <a:rPr lang="en-GB" dirty="0"/>
              <a:t>Current and voltages in the three lines</a:t>
            </a:r>
            <a:endParaRPr dirty="0"/>
          </a:p>
        </p:txBody>
      </p:sp>
      <p:pic>
        <p:nvPicPr>
          <p:cNvPr id="80" name="Google Shape;80;p16"/>
          <p:cNvPicPr preferRelativeResize="0"/>
          <p:nvPr/>
        </p:nvPicPr>
        <p:blipFill>
          <a:blip r:embed="rId3">
            <a:alphaModFix/>
          </a:blip>
          <a:stretch>
            <a:fillRect/>
          </a:stretch>
        </p:blipFill>
        <p:spPr>
          <a:xfrm>
            <a:off x="546333" y="3167296"/>
            <a:ext cx="5124794" cy="2786479"/>
          </a:xfrm>
          <a:prstGeom prst="rect">
            <a:avLst/>
          </a:prstGeom>
          <a:noFill/>
          <a:ln>
            <a:noFill/>
          </a:ln>
        </p:spPr>
      </p:pic>
      <p:sp>
        <p:nvSpPr>
          <p:cNvPr id="81" name="Google Shape;81;p16"/>
          <p:cNvSpPr txBox="1"/>
          <p:nvPr/>
        </p:nvSpPr>
        <p:spPr>
          <a:xfrm>
            <a:off x="415600" y="5953776"/>
            <a:ext cx="5645600" cy="812683"/>
          </a:xfrm>
          <a:prstGeom prst="rect">
            <a:avLst/>
          </a:prstGeom>
          <a:noFill/>
          <a:ln>
            <a:noFill/>
          </a:ln>
        </p:spPr>
        <p:txBody>
          <a:bodyPr spcFirstLastPara="1" wrap="square" lIns="121900" tIns="121900" rIns="121900" bIns="121900" anchor="t" anchorCtr="0">
            <a:spAutoFit/>
          </a:bodyPr>
          <a:lstStyle/>
          <a:p>
            <a:pPr>
              <a:lnSpc>
                <a:spcPct val="115000"/>
              </a:lnSpc>
            </a:pPr>
            <a:r>
              <a:rPr lang="en-US" sz="1067">
                <a:latin typeface="Average"/>
                <a:ea typeface="Average"/>
                <a:cs typeface="Average"/>
                <a:sym typeface="Average"/>
              </a:rPr>
              <a:t>Prakash, E Sathya. “Electrical Fault Detection and Classification.” </a:t>
            </a:r>
            <a:r>
              <a:rPr lang="en-US" sz="1067" i="1">
                <a:latin typeface="Average"/>
                <a:ea typeface="Average"/>
                <a:cs typeface="Average"/>
                <a:sym typeface="Average"/>
              </a:rPr>
              <a:t>Kaggle</a:t>
            </a:r>
            <a:r>
              <a:rPr lang="en-US" sz="1067">
                <a:latin typeface="Average"/>
                <a:ea typeface="Average"/>
                <a:cs typeface="Average"/>
                <a:sym typeface="Average"/>
              </a:rPr>
              <a:t>, 22 May 2021, www.kaggle.com/datasets/esathyaprakash/electrical-fault-detection-and-classification/?select=classData.csv. </a:t>
            </a:r>
            <a:endParaRPr lang="en-US" sz="1067" dirty="0">
              <a:latin typeface="Average"/>
              <a:ea typeface="Average"/>
              <a:cs typeface="Average"/>
              <a:sym typeface="Average"/>
            </a:endParaRPr>
          </a:p>
        </p:txBody>
      </p:sp>
      <p:sp>
        <p:nvSpPr>
          <p:cNvPr id="2" name="Google Shape;78;p16">
            <a:extLst>
              <a:ext uri="{FF2B5EF4-FFF2-40B4-BE49-F238E27FC236}">
                <a16:creationId xmlns:a16="http://schemas.microsoft.com/office/drawing/2014/main" id="{40067DC1-0346-5B3E-DFED-F3EA2199194A}"/>
              </a:ext>
            </a:extLst>
          </p:cNvPr>
          <p:cNvSpPr txBox="1">
            <a:spLocks/>
          </p:cNvSpPr>
          <p:nvPr/>
        </p:nvSpPr>
        <p:spPr>
          <a:xfrm>
            <a:off x="5985784" y="1359357"/>
            <a:ext cx="5866000" cy="1977360"/>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11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11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11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11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11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sz="2400" dirty="0"/>
              <a:t>4 output columns</a:t>
            </a:r>
          </a:p>
          <a:p>
            <a:pPr lvl="1"/>
            <a:r>
              <a:rPr lang="en-US" dirty="0"/>
              <a:t>{G C B A}</a:t>
            </a:r>
          </a:p>
          <a:p>
            <a:pPr lvl="1"/>
            <a:r>
              <a:rPr lang="en-US" dirty="0"/>
              <a:t>Combined to create the Target Variable</a:t>
            </a:r>
          </a:p>
        </p:txBody>
      </p:sp>
      <p:graphicFrame>
        <p:nvGraphicFramePr>
          <p:cNvPr id="3" name="Table 2">
            <a:extLst>
              <a:ext uri="{FF2B5EF4-FFF2-40B4-BE49-F238E27FC236}">
                <a16:creationId xmlns:a16="http://schemas.microsoft.com/office/drawing/2014/main" id="{52D65714-20A2-087F-4C73-08823D056EF7}"/>
              </a:ext>
            </a:extLst>
          </p:cNvPr>
          <p:cNvGraphicFramePr>
            <a:graphicFrameLocks noGrp="1"/>
          </p:cNvGraphicFramePr>
          <p:nvPr>
            <p:extLst>
              <p:ext uri="{D42A27DB-BD31-4B8C-83A1-F6EECF244321}">
                <p14:modId xmlns:p14="http://schemas.microsoft.com/office/powerpoint/2010/main" val="1374998628"/>
              </p:ext>
            </p:extLst>
          </p:nvPr>
        </p:nvGraphicFramePr>
        <p:xfrm>
          <a:off x="6061200" y="3336717"/>
          <a:ext cx="5715200" cy="2518960"/>
        </p:xfrm>
        <a:graphic>
          <a:graphicData uri="http://schemas.openxmlformats.org/drawingml/2006/table">
            <a:tbl>
              <a:tblPr firstRow="1" bandRow="1">
                <a:tableStyleId>{3B4B98B0-60AC-42C2-AFA5-B58CD77FA1E5}</a:tableStyleId>
              </a:tblPr>
              <a:tblGrid>
                <a:gridCol w="1775630">
                  <a:extLst>
                    <a:ext uri="{9D8B030D-6E8A-4147-A177-3AD203B41FA5}">
                      <a16:colId xmlns:a16="http://schemas.microsoft.com/office/drawing/2014/main" val="2598266151"/>
                    </a:ext>
                  </a:extLst>
                </a:gridCol>
                <a:gridCol w="1588536">
                  <a:extLst>
                    <a:ext uri="{9D8B030D-6E8A-4147-A177-3AD203B41FA5}">
                      <a16:colId xmlns:a16="http://schemas.microsoft.com/office/drawing/2014/main" val="2103159171"/>
                    </a:ext>
                  </a:extLst>
                </a:gridCol>
                <a:gridCol w="2351034">
                  <a:extLst>
                    <a:ext uri="{9D8B030D-6E8A-4147-A177-3AD203B41FA5}">
                      <a16:colId xmlns:a16="http://schemas.microsoft.com/office/drawing/2014/main" val="4026488671"/>
                    </a:ext>
                  </a:extLst>
                </a:gridCol>
              </a:tblGrid>
              <a:tr h="503792">
                <a:tc>
                  <a:txBody>
                    <a:bodyPr/>
                    <a:lstStyle/>
                    <a:p>
                      <a:pPr marL="0" marR="0">
                        <a:lnSpc>
                          <a:spcPct val="115000"/>
                        </a:lnSpc>
                        <a:spcBef>
                          <a:spcPts val="0"/>
                        </a:spcBef>
                        <a:spcAft>
                          <a:spcPts val="0"/>
                        </a:spcAft>
                      </a:pPr>
                      <a:r>
                        <a:rPr lang="en-US" sz="1600" dirty="0">
                          <a:effectLst/>
                        </a:rPr>
                        <a:t>Output Column</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Meaning</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dirty="0">
                          <a:effectLst/>
                        </a:rPr>
                        <a:t>Output Entry</a:t>
                      </a:r>
                      <a:endParaRPr lang="en-US"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11722248"/>
                  </a:ext>
                </a:extLst>
              </a:tr>
              <a:tr h="503792">
                <a:tc>
                  <a:txBody>
                    <a:bodyPr/>
                    <a:lstStyle/>
                    <a:p>
                      <a:pPr marL="0" marR="0">
                        <a:lnSpc>
                          <a:spcPct val="115000"/>
                        </a:lnSpc>
                        <a:spcBef>
                          <a:spcPts val="0"/>
                        </a:spcBef>
                        <a:spcAft>
                          <a:spcPts val="0"/>
                        </a:spcAft>
                      </a:pPr>
                      <a:r>
                        <a:rPr lang="en-US" sz="1600" dirty="0">
                          <a:effectLst/>
                        </a:rPr>
                        <a:t>G</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Ground</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dirty="0">
                          <a:effectLst/>
                        </a:rPr>
                        <a:t>0 = not fault, 1 = fault</a:t>
                      </a:r>
                      <a:endParaRPr lang="en-US"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655837638"/>
                  </a:ext>
                </a:extLst>
              </a:tr>
              <a:tr h="503792">
                <a:tc>
                  <a:txBody>
                    <a:bodyPr/>
                    <a:lstStyle/>
                    <a:p>
                      <a:pPr marL="0" marR="0">
                        <a:lnSpc>
                          <a:spcPct val="115000"/>
                        </a:lnSpc>
                        <a:spcBef>
                          <a:spcPts val="0"/>
                        </a:spcBef>
                        <a:spcAft>
                          <a:spcPts val="0"/>
                        </a:spcAft>
                      </a:pPr>
                      <a:r>
                        <a:rPr lang="en-US" sz="1600" dirty="0">
                          <a:effectLst/>
                        </a:rPr>
                        <a:t>C</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Line C</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0 = not fault, 1 = fault</a:t>
                      </a:r>
                      <a:endParaRPr lang="en-US"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807154514"/>
                  </a:ext>
                </a:extLst>
              </a:tr>
              <a:tr h="503792">
                <a:tc>
                  <a:txBody>
                    <a:bodyPr/>
                    <a:lstStyle/>
                    <a:p>
                      <a:pPr marL="0" marR="0">
                        <a:lnSpc>
                          <a:spcPct val="115000"/>
                        </a:lnSpc>
                        <a:spcBef>
                          <a:spcPts val="0"/>
                        </a:spcBef>
                        <a:spcAft>
                          <a:spcPts val="0"/>
                        </a:spcAft>
                      </a:pPr>
                      <a:r>
                        <a:rPr lang="en-US" sz="1600" dirty="0">
                          <a:effectLst/>
                        </a:rPr>
                        <a:t>B</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dirty="0">
                          <a:effectLst/>
                        </a:rPr>
                        <a:t>Line B</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0 = not fault, 1 = fault</a:t>
                      </a:r>
                      <a:endParaRPr lang="en-US"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50155770"/>
                  </a:ext>
                </a:extLst>
              </a:tr>
              <a:tr h="503792">
                <a:tc>
                  <a:txBody>
                    <a:bodyPr/>
                    <a:lstStyle/>
                    <a:p>
                      <a:pPr marL="0" marR="0">
                        <a:lnSpc>
                          <a:spcPct val="115000"/>
                        </a:lnSpc>
                        <a:spcBef>
                          <a:spcPts val="0"/>
                        </a:spcBef>
                        <a:spcAft>
                          <a:spcPts val="0"/>
                        </a:spcAft>
                      </a:pPr>
                      <a:r>
                        <a:rPr lang="en-US" sz="1600">
                          <a:effectLst/>
                        </a:rPr>
                        <a:t>A</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dirty="0">
                          <a:effectLst/>
                        </a:rPr>
                        <a:t>Line A</a:t>
                      </a:r>
                      <a:endParaRPr lang="en-US" sz="16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dirty="0">
                          <a:effectLst/>
                        </a:rPr>
                        <a:t>0 = not fault, 1 = fault</a:t>
                      </a:r>
                      <a:endParaRPr lang="en-US"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01108243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7" name="Rectangle 1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1" name="Rectangle 1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5" name="Rectangle 1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Google Shape;86;p17"/>
          <p:cNvSpPr txBox="1">
            <a:spLocks noGrp="1"/>
          </p:cNvSpPr>
          <p:nvPr>
            <p:ph type="title"/>
          </p:nvPr>
        </p:nvSpPr>
        <p:spPr>
          <a:xfrm>
            <a:off x="1115568" y="548640"/>
            <a:ext cx="10168128" cy="1179576"/>
          </a:xfrm>
          <a:prstGeom prst="rect">
            <a:avLst/>
          </a:prstGeom>
        </p:spPr>
        <p:txBody>
          <a:bodyPr spcFirstLastPara="1" vert="horz" lIns="91440" tIns="45720" rIns="91440" bIns="45720" rtlCol="0" anchor="ctr" anchorCtr="0">
            <a:normAutofit/>
          </a:bodyPr>
          <a:lstStyle/>
          <a:p>
            <a:pPr>
              <a:spcBef>
                <a:spcPct val="0"/>
              </a:spcBef>
            </a:pPr>
            <a:r>
              <a:rPr lang="en-US" sz="4000"/>
              <a:t>Classes</a:t>
            </a:r>
          </a:p>
        </p:txBody>
      </p:sp>
      <p:sp>
        <p:nvSpPr>
          <p:cNvPr id="127" name="Rectangle 1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Google Shape;87;p17"/>
          <p:cNvSpPr txBox="1">
            <a:spLocks noGrp="1"/>
          </p:cNvSpPr>
          <p:nvPr>
            <p:ph type="body" idx="1"/>
          </p:nvPr>
        </p:nvSpPr>
        <p:spPr>
          <a:xfrm>
            <a:off x="1115568" y="2481943"/>
            <a:ext cx="10168128" cy="3695020"/>
          </a:xfrm>
          <a:prstGeom prst="rect">
            <a:avLst/>
          </a:prstGeom>
        </p:spPr>
        <p:txBody>
          <a:bodyPr spcFirstLastPara="1" vert="horz" lIns="91440" tIns="45720" rIns="91440" bIns="45720" rtlCol="0" anchorCtr="0">
            <a:normAutofit/>
          </a:bodyPr>
          <a:lstStyle/>
          <a:p>
            <a:pPr marL="0" indent="-228600">
              <a:buFont typeface="Arial" panose="020B0604020202020204" pitchFamily="34" charset="0"/>
              <a:buChar char="•"/>
            </a:pPr>
            <a:r>
              <a:rPr lang="en-US" sz="2200" dirty="0"/>
              <a:t>Format [G C B A}:</a:t>
            </a:r>
          </a:p>
          <a:p>
            <a:pPr indent="-228600">
              <a:buClr>
                <a:schemeClr val="dk1"/>
              </a:buClr>
              <a:buSzPts val="1492"/>
              <a:buFont typeface="Arial" panose="020B0604020202020204" pitchFamily="34" charset="0"/>
              <a:buChar char="•"/>
            </a:pPr>
            <a:r>
              <a:rPr lang="en-US" sz="2200" dirty="0"/>
              <a:t>[0 0 0 0] - No Fault</a:t>
            </a:r>
          </a:p>
          <a:p>
            <a:pPr indent="-228600">
              <a:buClr>
                <a:schemeClr val="dk1"/>
              </a:buClr>
              <a:buSzPts val="1492"/>
              <a:buFont typeface="Arial" panose="020B0604020202020204" pitchFamily="34" charset="0"/>
              <a:buChar char="•"/>
            </a:pPr>
            <a:r>
              <a:rPr lang="en-US" sz="2200" dirty="0"/>
              <a:t>[1 0 0 1] - LG fault (Between Phase A and ground)</a:t>
            </a:r>
          </a:p>
          <a:p>
            <a:pPr indent="-228600">
              <a:buClr>
                <a:schemeClr val="dk1"/>
              </a:buClr>
              <a:buSzPts val="1492"/>
              <a:buFont typeface="Arial" panose="020B0604020202020204" pitchFamily="34" charset="0"/>
              <a:buChar char="•"/>
            </a:pPr>
            <a:r>
              <a:rPr lang="en-US" sz="2200" dirty="0"/>
              <a:t>[0 1 1 0] - LL fault (Between Phase B and Phase C)</a:t>
            </a:r>
          </a:p>
          <a:p>
            <a:pPr indent="-228600">
              <a:buClr>
                <a:schemeClr val="dk1"/>
              </a:buClr>
              <a:buSzPts val="1492"/>
              <a:buFont typeface="Arial" panose="020B0604020202020204" pitchFamily="34" charset="0"/>
              <a:buChar char="•"/>
            </a:pPr>
            <a:r>
              <a:rPr lang="en-US" sz="2200" dirty="0"/>
              <a:t>[1 0 1 1] - LLG Fault (Between Phases A,B and ground)</a:t>
            </a:r>
          </a:p>
          <a:p>
            <a:pPr indent="-228600">
              <a:buClr>
                <a:schemeClr val="dk1"/>
              </a:buClr>
              <a:buSzPts val="1492"/>
              <a:buFont typeface="Arial" panose="020B0604020202020204" pitchFamily="34" charset="0"/>
              <a:buChar char="•"/>
            </a:pPr>
            <a:r>
              <a:rPr lang="en-US" sz="2200" dirty="0"/>
              <a:t>[0 1 1 1] - LLL Fault (Between all three phases)</a:t>
            </a:r>
          </a:p>
          <a:p>
            <a:pPr indent="-228600">
              <a:buClr>
                <a:schemeClr val="dk1"/>
              </a:buClr>
              <a:buSzPts val="1492"/>
              <a:buFont typeface="Arial" panose="020B0604020202020204" pitchFamily="34" charset="0"/>
              <a:buChar char="•"/>
            </a:pPr>
            <a:r>
              <a:rPr lang="en-US" sz="2200" dirty="0"/>
              <a:t>[1 1 1 1] - LLLG fault (Three phase symmetrical fault)</a:t>
            </a:r>
          </a:p>
          <a:p>
            <a:pPr marL="0" indent="-228600">
              <a:buFont typeface="Arial" panose="020B0604020202020204" pitchFamily="34" charset="0"/>
              <a:buChar char="•"/>
            </a:pPr>
            <a:endParaRPr lang="en-US" sz="2200" dirty="0"/>
          </a:p>
          <a:p>
            <a:pPr marL="0" indent="-228600">
              <a:buFont typeface="Arial" panose="020B0604020202020204" pitchFamily="34" charset="0"/>
              <a:buChar char="•"/>
            </a:pPr>
            <a:endParaRPr lang="en-US" sz="2200" dirty="0"/>
          </a:p>
          <a:p>
            <a:pPr indent="-228600">
              <a:spcAft>
                <a:spcPts val="1600"/>
              </a:spcAft>
              <a:buFont typeface="Arial" panose="020B0604020202020204" pitchFamily="34" charset="0"/>
              <a:buChar char="•"/>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Rectangle 10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 name="Freeform: Shape 10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 name="Freeform: Shape 10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Google Shape;92;p18"/>
          <p:cNvSpPr txBox="1">
            <a:spLocks noGrp="1"/>
          </p:cNvSpPr>
          <p:nvPr>
            <p:ph type="title"/>
          </p:nvPr>
        </p:nvSpPr>
        <p:spPr>
          <a:xfrm>
            <a:off x="371094" y="1161288"/>
            <a:ext cx="3438144" cy="1239012"/>
          </a:xfrm>
          <a:prstGeom prst="rect">
            <a:avLst/>
          </a:prstGeom>
        </p:spPr>
        <p:txBody>
          <a:bodyPr spcFirstLastPara="1" vert="horz" lIns="91440" tIns="45720" rIns="91440" bIns="45720" rtlCol="0" anchor="ctr" anchorCtr="0">
            <a:normAutofit/>
          </a:bodyPr>
          <a:lstStyle/>
          <a:p>
            <a:pPr>
              <a:spcBef>
                <a:spcPct val="0"/>
              </a:spcBef>
            </a:pPr>
            <a:r>
              <a:rPr lang="en-US" sz="2800"/>
              <a:t>Exploratory Data Analysis</a:t>
            </a:r>
          </a:p>
        </p:txBody>
      </p:sp>
      <p:sp>
        <p:nvSpPr>
          <p:cNvPr id="111" name="Rectangle 11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Google Shape;93;p18"/>
          <p:cNvSpPr txBox="1">
            <a:spLocks noGrp="1"/>
          </p:cNvSpPr>
          <p:nvPr>
            <p:ph type="body" idx="1"/>
          </p:nvPr>
        </p:nvSpPr>
        <p:spPr>
          <a:xfrm>
            <a:off x="371094" y="2718054"/>
            <a:ext cx="3438906" cy="3207258"/>
          </a:xfrm>
          <a:prstGeom prst="rect">
            <a:avLst/>
          </a:prstGeom>
        </p:spPr>
        <p:txBody>
          <a:bodyPr spcFirstLastPara="1" vert="horz" lIns="91440" tIns="45720" rIns="91440" bIns="45720" rtlCol="0" anchor="t" anchorCtr="0">
            <a:normAutofit/>
          </a:bodyPr>
          <a:lstStyle/>
          <a:p>
            <a:pPr indent="-228600">
              <a:spcAft>
                <a:spcPts val="600"/>
              </a:spcAft>
              <a:buFont typeface="Arial" panose="020B0604020202020204" pitchFamily="34" charset="0"/>
              <a:buChar char="•"/>
            </a:pPr>
            <a:r>
              <a:rPr lang="en-US" sz="1700"/>
              <a:t>7861 rows and 10 columns</a:t>
            </a:r>
          </a:p>
          <a:p>
            <a:pPr indent="-228600">
              <a:spcAft>
                <a:spcPts val="600"/>
              </a:spcAft>
              <a:buFont typeface="Arial" panose="020B0604020202020204" pitchFamily="34" charset="0"/>
              <a:buChar char="•"/>
            </a:pPr>
            <a:r>
              <a:rPr lang="en-US" sz="1700"/>
              <a:t>No missing values</a:t>
            </a:r>
          </a:p>
          <a:p>
            <a:pPr indent="-228600">
              <a:spcAft>
                <a:spcPts val="600"/>
              </a:spcAft>
              <a:buFont typeface="Arial" panose="020B0604020202020204" pitchFamily="34" charset="0"/>
              <a:buChar char="•"/>
            </a:pPr>
            <a:r>
              <a:rPr lang="en-US" sz="1700"/>
              <a:t>Periodic data</a:t>
            </a:r>
          </a:p>
        </p:txBody>
      </p:sp>
      <p:pic>
        <p:nvPicPr>
          <p:cNvPr id="94" name="Google Shape;94;p18"/>
          <p:cNvPicPr preferRelativeResize="0"/>
          <p:nvPr/>
        </p:nvPicPr>
        <p:blipFill rotWithShape="1">
          <a:blip r:embed="rId3"/>
          <a:srcRect l="1009"/>
          <a:stretch/>
        </p:blipFill>
        <p:spPr>
          <a:xfrm>
            <a:off x="4901184" y="1128043"/>
            <a:ext cx="6922008" cy="470249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19" name="Rectangle 1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Rectangle 122">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5" name="Rectangle 12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Google Shape;99;p19"/>
          <p:cNvSpPr txBox="1">
            <a:spLocks noGrp="1"/>
          </p:cNvSpPr>
          <p:nvPr>
            <p:ph type="title"/>
          </p:nvPr>
        </p:nvSpPr>
        <p:spPr>
          <a:xfrm>
            <a:off x="868680" y="405575"/>
            <a:ext cx="5001768" cy="1371600"/>
          </a:xfrm>
          <a:prstGeom prst="rect">
            <a:avLst/>
          </a:prstGeom>
        </p:spPr>
        <p:txBody>
          <a:bodyPr spcFirstLastPara="1" vert="horz" lIns="91440" tIns="45720" rIns="91440" bIns="45720" rtlCol="0" anchor="ctr" anchorCtr="0">
            <a:normAutofit/>
          </a:bodyPr>
          <a:lstStyle/>
          <a:p>
            <a:pPr>
              <a:spcBef>
                <a:spcPct val="0"/>
              </a:spcBef>
            </a:pPr>
            <a:r>
              <a:rPr lang="en-US" sz="3600"/>
              <a:t>EDA Continued</a:t>
            </a:r>
          </a:p>
        </p:txBody>
      </p:sp>
      <p:sp>
        <p:nvSpPr>
          <p:cNvPr id="127" name="Rectangle 12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1" name="Google Shape;101;p19"/>
          <p:cNvPicPr preferRelativeResize="0"/>
          <p:nvPr/>
        </p:nvPicPr>
        <p:blipFill>
          <a:blip r:embed="rId3"/>
          <a:stretch>
            <a:fillRect/>
          </a:stretch>
        </p:blipFill>
        <p:spPr>
          <a:xfrm>
            <a:off x="578651" y="2003385"/>
            <a:ext cx="5960694" cy="4739159"/>
          </a:xfrm>
          <a:prstGeom prst="rect">
            <a:avLst/>
          </a:prstGeom>
          <a:noFill/>
        </p:spPr>
      </p:pic>
      <p:pic>
        <p:nvPicPr>
          <p:cNvPr id="100" name="Google Shape;100;p19"/>
          <p:cNvPicPr preferRelativeResize="0"/>
          <p:nvPr/>
        </p:nvPicPr>
        <p:blipFill>
          <a:blip r:embed="rId4"/>
          <a:stretch>
            <a:fillRect/>
          </a:stretch>
        </p:blipFill>
        <p:spPr>
          <a:xfrm>
            <a:off x="6671790" y="2003384"/>
            <a:ext cx="4977111" cy="473915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a:t>Feature Engineering</a:t>
            </a:r>
            <a:endParaRPr/>
          </a:p>
        </p:txBody>
      </p:sp>
      <p:sp>
        <p:nvSpPr>
          <p:cNvPr id="107" name="Google Shape;107;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GB" dirty="0"/>
              <a:t>Used the 6 given features as predictors, and the combined output column as the target</a:t>
            </a:r>
            <a:endParaRPr dirty="0"/>
          </a:p>
          <a:p>
            <a:pPr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indent="0">
              <a:spcBef>
                <a:spcPts val="1600"/>
              </a:spcBef>
              <a:spcAft>
                <a:spcPts val="1600"/>
              </a:spcAft>
              <a:buNone/>
            </a:pPr>
            <a:endParaRPr dirty="0"/>
          </a:p>
        </p:txBody>
      </p:sp>
      <p:grpSp>
        <p:nvGrpSpPr>
          <p:cNvPr id="108" name="Google Shape;108;p20"/>
          <p:cNvGrpSpPr/>
          <p:nvPr/>
        </p:nvGrpSpPr>
        <p:grpSpPr>
          <a:xfrm>
            <a:off x="1162767" y="2613652"/>
            <a:ext cx="10696456" cy="2732016"/>
            <a:chOff x="849125" y="2166813"/>
            <a:chExt cx="8022342" cy="2049012"/>
          </a:xfrm>
        </p:grpSpPr>
        <p:cxnSp>
          <p:nvCxnSpPr>
            <p:cNvPr id="109" name="Google Shape;109;p20"/>
            <p:cNvCxnSpPr/>
            <p:nvPr/>
          </p:nvCxnSpPr>
          <p:spPr>
            <a:xfrm flipH="1">
              <a:off x="1227100" y="2190600"/>
              <a:ext cx="600" cy="1514100"/>
            </a:xfrm>
            <a:prstGeom prst="straightConnector1">
              <a:avLst/>
            </a:prstGeom>
            <a:noFill/>
            <a:ln w="19050" cap="flat" cmpd="sng">
              <a:solidFill>
                <a:schemeClr val="tx1"/>
              </a:solidFill>
              <a:prstDash val="solid"/>
              <a:round/>
              <a:headEnd type="none" w="med" len="med"/>
              <a:tailEnd type="none" w="med" len="med"/>
            </a:ln>
          </p:spPr>
        </p:cxnSp>
        <p:cxnSp>
          <p:nvCxnSpPr>
            <p:cNvPr id="110" name="Google Shape;110;p20"/>
            <p:cNvCxnSpPr/>
            <p:nvPr/>
          </p:nvCxnSpPr>
          <p:spPr>
            <a:xfrm rot="10800000" flipH="1">
              <a:off x="1227700" y="2924250"/>
              <a:ext cx="1641000" cy="16800"/>
            </a:xfrm>
            <a:prstGeom prst="straightConnector1">
              <a:avLst/>
            </a:prstGeom>
            <a:noFill/>
            <a:ln w="19050" cap="flat" cmpd="sng">
              <a:solidFill>
                <a:schemeClr val="tx1"/>
              </a:solidFill>
              <a:prstDash val="solid"/>
              <a:round/>
              <a:headEnd type="none" w="med" len="med"/>
              <a:tailEnd type="none" w="med" len="med"/>
            </a:ln>
          </p:spPr>
        </p:cxnSp>
        <p:sp>
          <p:nvSpPr>
            <p:cNvPr id="111" name="Google Shape;111;p20"/>
            <p:cNvSpPr txBox="1"/>
            <p:nvPr/>
          </p:nvSpPr>
          <p:spPr>
            <a:xfrm>
              <a:off x="859900" y="2731800"/>
              <a:ext cx="3672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1"/>
                  </a:solidFill>
                  <a:latin typeface="Average"/>
                  <a:ea typeface="Average"/>
                  <a:cs typeface="Average"/>
                  <a:sym typeface="Average"/>
                </a:rPr>
                <a:t>0</a:t>
              </a:r>
              <a:endParaRPr sz="2000" dirty="0">
                <a:solidFill>
                  <a:schemeClr val="accent1"/>
                </a:solidFill>
                <a:latin typeface="Average"/>
                <a:ea typeface="Average"/>
                <a:cs typeface="Average"/>
                <a:sym typeface="Average"/>
              </a:endParaRPr>
            </a:p>
          </p:txBody>
        </p:sp>
        <p:cxnSp>
          <p:nvCxnSpPr>
            <p:cNvPr id="112" name="Google Shape;112;p20"/>
            <p:cNvCxnSpPr/>
            <p:nvPr/>
          </p:nvCxnSpPr>
          <p:spPr>
            <a:xfrm flipH="1">
              <a:off x="3993763" y="2171200"/>
              <a:ext cx="600" cy="1514100"/>
            </a:xfrm>
            <a:prstGeom prst="straightConnector1">
              <a:avLst/>
            </a:prstGeom>
            <a:noFill/>
            <a:ln w="19050" cap="flat" cmpd="sng">
              <a:solidFill>
                <a:schemeClr val="tx1"/>
              </a:solidFill>
              <a:prstDash val="solid"/>
              <a:round/>
              <a:headEnd type="none" w="med" len="med"/>
              <a:tailEnd type="none" w="med" len="med"/>
            </a:ln>
          </p:spPr>
        </p:cxnSp>
        <p:cxnSp>
          <p:nvCxnSpPr>
            <p:cNvPr id="113" name="Google Shape;113;p20"/>
            <p:cNvCxnSpPr/>
            <p:nvPr/>
          </p:nvCxnSpPr>
          <p:spPr>
            <a:xfrm rot="10800000" flipH="1">
              <a:off x="3998475" y="3484813"/>
              <a:ext cx="1641000" cy="16800"/>
            </a:xfrm>
            <a:prstGeom prst="straightConnector1">
              <a:avLst/>
            </a:prstGeom>
            <a:noFill/>
            <a:ln w="19050" cap="flat" cmpd="sng">
              <a:solidFill>
                <a:schemeClr val="tx1"/>
              </a:solidFill>
              <a:prstDash val="solid"/>
              <a:round/>
              <a:headEnd type="none" w="med" len="med"/>
              <a:tailEnd type="none" w="med" len="med"/>
            </a:ln>
          </p:spPr>
        </p:cxnSp>
        <p:sp>
          <p:nvSpPr>
            <p:cNvPr id="114" name="Google Shape;114;p20"/>
            <p:cNvSpPr txBox="1"/>
            <p:nvPr/>
          </p:nvSpPr>
          <p:spPr>
            <a:xfrm>
              <a:off x="3626563" y="3292375"/>
              <a:ext cx="3672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5"/>
                  </a:solidFill>
                  <a:latin typeface="Average"/>
                  <a:ea typeface="Average"/>
                  <a:cs typeface="Average"/>
                  <a:sym typeface="Average"/>
                </a:rPr>
                <a:t>0</a:t>
              </a:r>
              <a:endParaRPr sz="2000" dirty="0">
                <a:solidFill>
                  <a:schemeClr val="accent5"/>
                </a:solidFill>
                <a:latin typeface="Average"/>
                <a:ea typeface="Average"/>
                <a:cs typeface="Average"/>
                <a:sym typeface="Average"/>
              </a:endParaRPr>
            </a:p>
          </p:txBody>
        </p:sp>
        <p:sp>
          <p:nvSpPr>
            <p:cNvPr id="115" name="Google Shape;115;p20"/>
            <p:cNvSpPr/>
            <p:nvPr/>
          </p:nvSpPr>
          <p:spPr>
            <a:xfrm>
              <a:off x="4005138" y="2399950"/>
              <a:ext cx="1400075" cy="1101675"/>
            </a:xfrm>
            <a:custGeom>
              <a:avLst/>
              <a:gdLst/>
              <a:ahLst/>
              <a:cxnLst/>
              <a:rect l="l" t="t" r="r" b="b"/>
              <a:pathLst>
                <a:path w="56003" h="44067" extrusionOk="0">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w="19050" cap="flat" cmpd="sng">
              <a:solidFill>
                <a:schemeClr val="accent5"/>
              </a:solidFill>
              <a:prstDash val="solid"/>
              <a:round/>
              <a:headEnd type="none" w="med" len="med"/>
              <a:tailEnd type="none" w="med" len="med"/>
            </a:ln>
          </p:spPr>
          <p:txBody>
            <a:bodyPr/>
            <a:lstStyle/>
            <a:p>
              <a:endParaRPr lang="en-US" sz="2400"/>
            </a:p>
          </p:txBody>
        </p:sp>
        <p:sp>
          <p:nvSpPr>
            <p:cNvPr id="116" name="Google Shape;116;p20"/>
            <p:cNvSpPr txBox="1"/>
            <p:nvPr/>
          </p:nvSpPr>
          <p:spPr>
            <a:xfrm>
              <a:off x="859900" y="2190600"/>
              <a:ext cx="3672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1"/>
                  </a:solidFill>
                  <a:latin typeface="Average"/>
                  <a:ea typeface="Average"/>
                  <a:cs typeface="Average"/>
                  <a:sym typeface="Average"/>
                </a:rPr>
                <a:t>x</a:t>
              </a:r>
              <a:endParaRPr sz="2000" dirty="0">
                <a:solidFill>
                  <a:schemeClr val="accent1"/>
                </a:solidFill>
                <a:latin typeface="Average"/>
                <a:ea typeface="Average"/>
                <a:cs typeface="Average"/>
                <a:sym typeface="Average"/>
              </a:endParaRPr>
            </a:p>
          </p:txBody>
        </p:sp>
        <p:sp>
          <p:nvSpPr>
            <p:cNvPr id="117" name="Google Shape;117;p20"/>
            <p:cNvSpPr txBox="1"/>
            <p:nvPr/>
          </p:nvSpPr>
          <p:spPr>
            <a:xfrm>
              <a:off x="849125" y="3273000"/>
              <a:ext cx="3672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1"/>
                  </a:solidFill>
                  <a:latin typeface="Average"/>
                  <a:ea typeface="Average"/>
                  <a:cs typeface="Average"/>
                  <a:sym typeface="Average"/>
                </a:rPr>
                <a:t>-x</a:t>
              </a:r>
              <a:endParaRPr sz="2000" dirty="0">
                <a:solidFill>
                  <a:schemeClr val="accent1"/>
                </a:solidFill>
                <a:latin typeface="Average"/>
                <a:ea typeface="Average"/>
                <a:cs typeface="Average"/>
                <a:sym typeface="Average"/>
              </a:endParaRPr>
            </a:p>
          </p:txBody>
        </p:sp>
        <p:sp>
          <p:nvSpPr>
            <p:cNvPr id="118" name="Google Shape;118;p20"/>
            <p:cNvSpPr txBox="1"/>
            <p:nvPr/>
          </p:nvSpPr>
          <p:spPr>
            <a:xfrm>
              <a:off x="3568813" y="2222713"/>
              <a:ext cx="4827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5"/>
                  </a:solidFill>
                  <a:latin typeface="Average"/>
                  <a:ea typeface="Average"/>
                  <a:cs typeface="Average"/>
                  <a:sym typeface="Average"/>
                </a:rPr>
                <a:t>2x</a:t>
              </a:r>
              <a:endParaRPr sz="2000" dirty="0">
                <a:solidFill>
                  <a:schemeClr val="accent5"/>
                </a:solidFill>
                <a:latin typeface="Average"/>
                <a:ea typeface="Average"/>
                <a:cs typeface="Average"/>
                <a:sym typeface="Average"/>
              </a:endParaRPr>
            </a:p>
          </p:txBody>
        </p:sp>
        <p:sp>
          <p:nvSpPr>
            <p:cNvPr id="119" name="Google Shape;119;p20"/>
            <p:cNvSpPr/>
            <p:nvPr/>
          </p:nvSpPr>
          <p:spPr>
            <a:xfrm>
              <a:off x="3080488" y="2789250"/>
              <a:ext cx="482700" cy="286800"/>
            </a:xfrm>
            <a:prstGeom prst="rightArrow">
              <a:avLst>
                <a:gd name="adj1" fmla="val 50000"/>
                <a:gd name="adj2" fmla="val 50000"/>
              </a:avLst>
            </a:prstGeom>
            <a:solidFill>
              <a:schemeClr val="tx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rage"/>
                <a:ea typeface="Average"/>
                <a:cs typeface="Average"/>
                <a:sym typeface="Average"/>
              </a:endParaRPr>
            </a:p>
          </p:txBody>
        </p:sp>
        <p:cxnSp>
          <p:nvCxnSpPr>
            <p:cNvPr id="120" name="Google Shape;120;p20"/>
            <p:cNvCxnSpPr/>
            <p:nvPr/>
          </p:nvCxnSpPr>
          <p:spPr>
            <a:xfrm flipH="1">
              <a:off x="6817600" y="2166813"/>
              <a:ext cx="600" cy="1514100"/>
            </a:xfrm>
            <a:prstGeom prst="straightConnector1">
              <a:avLst/>
            </a:prstGeom>
            <a:noFill/>
            <a:ln w="19050" cap="flat" cmpd="sng">
              <a:solidFill>
                <a:schemeClr val="tx1"/>
              </a:solidFill>
              <a:prstDash val="solid"/>
              <a:round/>
              <a:headEnd type="none" w="med" len="med"/>
              <a:tailEnd type="none" w="med" len="med"/>
            </a:ln>
          </p:spPr>
        </p:cxnSp>
        <p:cxnSp>
          <p:nvCxnSpPr>
            <p:cNvPr id="121" name="Google Shape;121;p20"/>
            <p:cNvCxnSpPr/>
            <p:nvPr/>
          </p:nvCxnSpPr>
          <p:spPr>
            <a:xfrm rot="10800000" flipH="1">
              <a:off x="6818200" y="3480438"/>
              <a:ext cx="1641000" cy="16800"/>
            </a:xfrm>
            <a:prstGeom prst="straightConnector1">
              <a:avLst/>
            </a:prstGeom>
            <a:noFill/>
            <a:ln w="19050" cap="flat" cmpd="sng">
              <a:solidFill>
                <a:schemeClr val="tx1"/>
              </a:solidFill>
              <a:prstDash val="solid"/>
              <a:round/>
              <a:headEnd type="none" w="med" len="med"/>
              <a:tailEnd type="none" w="med" len="med"/>
            </a:ln>
          </p:spPr>
        </p:cxnSp>
        <p:sp>
          <p:nvSpPr>
            <p:cNvPr id="122" name="Google Shape;122;p20"/>
            <p:cNvSpPr txBox="1"/>
            <p:nvPr/>
          </p:nvSpPr>
          <p:spPr>
            <a:xfrm>
              <a:off x="6450400" y="3287988"/>
              <a:ext cx="3672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2"/>
                  </a:solidFill>
                  <a:latin typeface="Average"/>
                  <a:ea typeface="Average"/>
                  <a:cs typeface="Average"/>
                  <a:sym typeface="Average"/>
                </a:rPr>
                <a:t>0</a:t>
              </a:r>
              <a:endParaRPr sz="2000" dirty="0">
                <a:solidFill>
                  <a:schemeClr val="accent2"/>
                </a:solidFill>
                <a:latin typeface="Average"/>
                <a:ea typeface="Average"/>
                <a:cs typeface="Average"/>
                <a:sym typeface="Average"/>
              </a:endParaRPr>
            </a:p>
          </p:txBody>
        </p:sp>
        <p:sp>
          <p:nvSpPr>
            <p:cNvPr id="123" name="Google Shape;123;p20"/>
            <p:cNvSpPr/>
            <p:nvPr/>
          </p:nvSpPr>
          <p:spPr>
            <a:xfrm>
              <a:off x="6828975" y="2731800"/>
              <a:ext cx="1400075" cy="765444"/>
            </a:xfrm>
            <a:custGeom>
              <a:avLst/>
              <a:gdLst/>
              <a:ahLst/>
              <a:cxnLst/>
              <a:rect l="l" t="t" r="r" b="b"/>
              <a:pathLst>
                <a:path w="56003" h="44067" extrusionOk="0">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w="19050" cap="flat" cmpd="sng">
              <a:solidFill>
                <a:schemeClr val="accent2"/>
              </a:solidFill>
              <a:prstDash val="solid"/>
              <a:round/>
              <a:headEnd type="none" w="med" len="med"/>
              <a:tailEnd type="none" w="med" len="med"/>
            </a:ln>
          </p:spPr>
          <p:txBody>
            <a:bodyPr/>
            <a:lstStyle/>
            <a:p>
              <a:endParaRPr lang="en-US" sz="2400"/>
            </a:p>
          </p:txBody>
        </p:sp>
        <p:sp>
          <p:nvSpPr>
            <p:cNvPr id="124" name="Google Shape;124;p20"/>
            <p:cNvSpPr txBox="1"/>
            <p:nvPr/>
          </p:nvSpPr>
          <p:spPr>
            <a:xfrm>
              <a:off x="6392650" y="2577475"/>
              <a:ext cx="482700" cy="401700"/>
            </a:xfrm>
            <a:prstGeom prst="rect">
              <a:avLst/>
            </a:prstGeom>
            <a:noFill/>
            <a:ln>
              <a:noFill/>
            </a:ln>
          </p:spPr>
          <p:txBody>
            <a:bodyPr spcFirstLastPara="1" wrap="square" lIns="121900" tIns="121900" rIns="121900" bIns="121900" anchor="t" anchorCtr="0">
              <a:noAutofit/>
            </a:bodyPr>
            <a:lstStyle/>
            <a:p>
              <a:pPr algn="ctr"/>
              <a:r>
                <a:rPr lang="en-GB" sz="2000" dirty="0">
                  <a:solidFill>
                    <a:schemeClr val="accent2"/>
                  </a:solidFill>
                  <a:latin typeface="Average"/>
                  <a:ea typeface="Average"/>
                  <a:cs typeface="Average"/>
                  <a:sym typeface="Average"/>
                </a:rPr>
                <a:t>1</a:t>
              </a:r>
              <a:endParaRPr sz="2000" dirty="0">
                <a:solidFill>
                  <a:schemeClr val="accent2"/>
                </a:solidFill>
                <a:latin typeface="Average"/>
                <a:ea typeface="Average"/>
                <a:cs typeface="Average"/>
                <a:sym typeface="Average"/>
              </a:endParaRPr>
            </a:p>
          </p:txBody>
        </p:sp>
        <p:sp>
          <p:nvSpPr>
            <p:cNvPr id="125" name="Google Shape;125;p20"/>
            <p:cNvSpPr/>
            <p:nvPr/>
          </p:nvSpPr>
          <p:spPr>
            <a:xfrm>
              <a:off x="5847163" y="2784850"/>
              <a:ext cx="482700" cy="286800"/>
            </a:xfrm>
            <a:prstGeom prst="rightArrow">
              <a:avLst>
                <a:gd name="adj1" fmla="val 50000"/>
                <a:gd name="adj2" fmla="val 50000"/>
              </a:avLst>
            </a:prstGeom>
            <a:solidFill>
              <a:schemeClr val="tx1">
                <a:lumMod val="8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rage"/>
                <a:ea typeface="Average"/>
                <a:cs typeface="Average"/>
                <a:sym typeface="Average"/>
              </a:endParaRPr>
            </a:p>
          </p:txBody>
        </p:sp>
        <p:sp>
          <p:nvSpPr>
            <p:cNvPr id="126" name="Google Shape;126;p20"/>
            <p:cNvSpPr txBox="1"/>
            <p:nvPr/>
          </p:nvSpPr>
          <p:spPr>
            <a:xfrm>
              <a:off x="1081100" y="3765175"/>
              <a:ext cx="1714800" cy="401700"/>
            </a:xfrm>
            <a:prstGeom prst="rect">
              <a:avLst/>
            </a:prstGeom>
            <a:noFill/>
            <a:ln>
              <a:noFill/>
            </a:ln>
          </p:spPr>
          <p:txBody>
            <a:bodyPr spcFirstLastPara="1" wrap="square" lIns="121900" tIns="121900" rIns="121900" bIns="121900" anchor="t" anchorCtr="0">
              <a:noAutofit/>
            </a:bodyPr>
            <a:lstStyle/>
            <a:p>
              <a:r>
                <a:rPr lang="en-GB" sz="2400" dirty="0">
                  <a:solidFill>
                    <a:schemeClr val="accent1"/>
                  </a:solidFill>
                  <a:latin typeface="Average"/>
                  <a:ea typeface="Average"/>
                  <a:cs typeface="Average"/>
                  <a:sym typeface="Average"/>
                </a:rPr>
                <a:t>Original Data</a:t>
              </a:r>
              <a:endParaRPr sz="2400" dirty="0">
                <a:solidFill>
                  <a:schemeClr val="accent1"/>
                </a:solidFill>
                <a:latin typeface="Average"/>
                <a:ea typeface="Average"/>
                <a:cs typeface="Average"/>
                <a:sym typeface="Average"/>
              </a:endParaRPr>
            </a:p>
          </p:txBody>
        </p:sp>
        <p:sp>
          <p:nvSpPr>
            <p:cNvPr id="127" name="Google Shape;127;p20"/>
            <p:cNvSpPr txBox="1"/>
            <p:nvPr/>
          </p:nvSpPr>
          <p:spPr>
            <a:xfrm>
              <a:off x="3855613" y="3756825"/>
              <a:ext cx="1991550" cy="401700"/>
            </a:xfrm>
            <a:prstGeom prst="rect">
              <a:avLst/>
            </a:prstGeom>
            <a:noFill/>
            <a:ln>
              <a:noFill/>
            </a:ln>
          </p:spPr>
          <p:txBody>
            <a:bodyPr spcFirstLastPara="1" wrap="square" lIns="121900" tIns="121900" rIns="121900" bIns="121900" anchor="t" anchorCtr="0">
              <a:noAutofit/>
            </a:bodyPr>
            <a:lstStyle/>
            <a:p>
              <a:r>
                <a:rPr lang="en-GB" sz="2400" dirty="0">
                  <a:solidFill>
                    <a:schemeClr val="accent5"/>
                  </a:solidFill>
                  <a:latin typeface="Average"/>
                  <a:ea typeface="Average"/>
                  <a:cs typeface="Average"/>
                  <a:sym typeface="Average"/>
                </a:rPr>
                <a:t>Data points &gt;= 0</a:t>
              </a:r>
              <a:endParaRPr sz="2400" dirty="0">
                <a:solidFill>
                  <a:schemeClr val="accent5"/>
                </a:solidFill>
                <a:latin typeface="Average"/>
                <a:ea typeface="Average"/>
                <a:cs typeface="Average"/>
                <a:sym typeface="Average"/>
              </a:endParaRPr>
            </a:p>
          </p:txBody>
        </p:sp>
        <p:sp>
          <p:nvSpPr>
            <p:cNvPr id="128" name="Google Shape;128;p20"/>
            <p:cNvSpPr txBox="1"/>
            <p:nvPr/>
          </p:nvSpPr>
          <p:spPr>
            <a:xfrm>
              <a:off x="6743525" y="3756825"/>
              <a:ext cx="2127942" cy="459000"/>
            </a:xfrm>
            <a:prstGeom prst="rect">
              <a:avLst/>
            </a:prstGeom>
            <a:noFill/>
            <a:ln>
              <a:noFill/>
            </a:ln>
          </p:spPr>
          <p:txBody>
            <a:bodyPr spcFirstLastPara="1" wrap="square" lIns="121900" tIns="121900" rIns="121900" bIns="121900" anchor="t" anchorCtr="0">
              <a:noAutofit/>
            </a:bodyPr>
            <a:lstStyle/>
            <a:p>
              <a:r>
                <a:rPr lang="en-GB" sz="2400" dirty="0">
                  <a:solidFill>
                    <a:schemeClr val="accent3"/>
                  </a:solidFill>
                  <a:latin typeface="Average"/>
                  <a:ea typeface="Average"/>
                  <a:cs typeface="Average"/>
                  <a:sym typeface="Average"/>
                </a:rPr>
                <a:t>Scaled from 0 to 1</a:t>
              </a:r>
              <a:endParaRPr sz="2400" dirty="0">
                <a:solidFill>
                  <a:schemeClr val="accent3"/>
                </a:solidFill>
                <a:latin typeface="Average"/>
                <a:ea typeface="Average"/>
                <a:cs typeface="Average"/>
                <a:sym typeface="Average"/>
              </a:endParaRPr>
            </a:p>
          </p:txBody>
        </p:sp>
        <p:sp>
          <p:nvSpPr>
            <p:cNvPr id="129" name="Google Shape;129;p20"/>
            <p:cNvSpPr/>
            <p:nvPr/>
          </p:nvSpPr>
          <p:spPr>
            <a:xfrm>
              <a:off x="1238475" y="2419350"/>
              <a:ext cx="1400075" cy="1101675"/>
            </a:xfrm>
            <a:custGeom>
              <a:avLst/>
              <a:gdLst/>
              <a:ahLst/>
              <a:cxnLst/>
              <a:rect l="l" t="t" r="r" b="b"/>
              <a:pathLst>
                <a:path w="56003" h="44067" extrusionOk="0">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w="19050" cap="flat" cmpd="sng">
              <a:solidFill>
                <a:schemeClr val="accent1"/>
              </a:solidFill>
              <a:prstDash val="solid"/>
              <a:round/>
              <a:headEnd type="none" w="med" len="med"/>
              <a:tailEnd type="none" w="med" len="med"/>
            </a:ln>
          </p:spPr>
          <p:txBody>
            <a:bodyPr/>
            <a:lstStyle/>
            <a:p>
              <a:endParaRPr lang="en-US" sz="2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 name="Rectangle 14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7" name="Rectangle 14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1"/>
          <p:cNvSpPr txBox="1">
            <a:spLocks noGrp="1"/>
          </p:cNvSpPr>
          <p:nvPr>
            <p:ph type="title"/>
          </p:nvPr>
        </p:nvSpPr>
        <p:spPr>
          <a:xfrm>
            <a:off x="841248" y="256032"/>
            <a:ext cx="10506456" cy="1014984"/>
          </a:xfrm>
          <a:prstGeom prst="rect">
            <a:avLst/>
          </a:prstGeom>
        </p:spPr>
        <p:txBody>
          <a:bodyPr spcFirstLastPara="1" vert="horz" lIns="91440" tIns="45720" rIns="91440" bIns="45720" rtlCol="0" anchor="b" anchorCtr="0">
            <a:normAutofit/>
          </a:bodyPr>
          <a:lstStyle/>
          <a:p>
            <a:pPr>
              <a:spcBef>
                <a:spcPct val="0"/>
              </a:spcBef>
            </a:pPr>
            <a:r>
              <a:rPr lang="en-US" sz="4000"/>
              <a:t>Machine Learning</a:t>
            </a:r>
          </a:p>
        </p:txBody>
      </p:sp>
      <p:sp>
        <p:nvSpPr>
          <p:cNvPr id="149" name="Rectangle 14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7" name="Google Shape;135;p21">
            <a:extLst>
              <a:ext uri="{FF2B5EF4-FFF2-40B4-BE49-F238E27FC236}">
                <a16:creationId xmlns:a16="http://schemas.microsoft.com/office/drawing/2014/main" id="{90A093B6-99AB-E397-4772-E2FF8E6D50D9}"/>
              </a:ext>
            </a:extLst>
          </p:cNvPr>
          <p:cNvGraphicFramePr/>
          <p:nvPr>
            <p:extLst>
              <p:ext uri="{D42A27DB-BD31-4B8C-83A1-F6EECF244321}">
                <p14:modId xmlns:p14="http://schemas.microsoft.com/office/powerpoint/2010/main" val="40345147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149</TotalTime>
  <Words>1426</Words>
  <Application>Microsoft Office PowerPoint</Application>
  <PresentationFormat>Widescreen</PresentationFormat>
  <Paragraphs>188</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Average</vt:lpstr>
      <vt:lpstr>Calibri</vt:lpstr>
      <vt:lpstr>Cambria</vt:lpstr>
      <vt:lpstr>Times New Roman</vt:lpstr>
      <vt:lpstr>AccentBoxVTI</vt:lpstr>
      <vt:lpstr>Electrical Fault Classification</vt:lpstr>
      <vt:lpstr>Table of contents</vt:lpstr>
      <vt:lpstr>Problem Statement</vt:lpstr>
      <vt:lpstr>Dataset </vt:lpstr>
      <vt:lpstr>Classes</vt:lpstr>
      <vt:lpstr>Exploratory Data Analysis</vt:lpstr>
      <vt:lpstr>EDA Continued</vt:lpstr>
      <vt:lpstr>Feature Engineering</vt:lpstr>
      <vt:lpstr>Machine Learning</vt:lpstr>
      <vt:lpstr>Machine Learning</vt:lpstr>
      <vt:lpstr>Results</vt:lpstr>
      <vt:lpstr>Results</vt:lpstr>
      <vt:lpstr>Cross Validation and its Importance</vt:lpstr>
      <vt:lpstr>Challenges  </vt:lpstr>
      <vt:lpstr>Challenges Continued</vt:lpstr>
      <vt:lpstr>Class 0111 vs 1111</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Fault Classification</dc:title>
  <dc:creator>Chad Hucey</dc:creator>
  <cp:lastModifiedBy>Hucey, Chad</cp:lastModifiedBy>
  <cp:revision>1</cp:revision>
  <dcterms:created xsi:type="dcterms:W3CDTF">2023-11-25T20:15:09Z</dcterms:created>
  <dcterms:modified xsi:type="dcterms:W3CDTF">2023-11-25T22:44:53Z</dcterms:modified>
</cp:coreProperties>
</file>