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2166" y="49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510A-09AD-4603-AEA9-C64D250A2D1E}" type="datetimeFigureOut">
              <a:rPr lang="zh-TW" altLang="en-US" smtClean="0"/>
              <a:pPr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06059-F3FC-418D-8D73-A737D4DA0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1475656" y="1772816"/>
            <a:ext cx="4497729" cy="4176463"/>
            <a:chOff x="1475656" y="1772816"/>
            <a:chExt cx="4497729" cy="4176463"/>
          </a:xfrm>
        </p:grpSpPr>
        <p:grpSp>
          <p:nvGrpSpPr>
            <p:cNvPr id="24" name="群組 23"/>
            <p:cNvGrpSpPr/>
            <p:nvPr/>
          </p:nvGrpSpPr>
          <p:grpSpPr>
            <a:xfrm>
              <a:off x="1475656" y="1772816"/>
              <a:ext cx="4497729" cy="4176463"/>
              <a:chOff x="1475656" y="1772816"/>
              <a:chExt cx="4497729" cy="4176463"/>
            </a:xfrm>
          </p:grpSpPr>
          <p:pic>
            <p:nvPicPr>
              <p:cNvPr id="1026" name="Picture 2" descr="D:\Users\chienhuachu\Desktop\Itemtset\member_frontend-main\src\components\Map\11020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>
                <a:off x="1636289" y="1612183"/>
                <a:ext cx="4176463" cy="4497729"/>
              </a:xfrm>
              <a:prstGeom prst="rect">
                <a:avLst/>
              </a:prstGeom>
              <a:noFill/>
            </p:spPr>
          </p:pic>
          <p:sp>
            <p:nvSpPr>
              <p:cNvPr id="5" name="文字方塊 4"/>
              <p:cNvSpPr txBox="1"/>
              <p:nvPr/>
            </p:nvSpPr>
            <p:spPr>
              <a:xfrm>
                <a:off x="2937302" y="278092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朱</a:t>
                </a:r>
                <a:endParaRPr lang="zh-TW" altLang="en-US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2411760" y="278092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育</a:t>
                </a:r>
                <a:endParaRPr lang="zh-TW" altLang="en-US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907704" y="278092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傑</a:t>
                </a:r>
                <a:endParaRPr lang="zh-TW" altLang="en-US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2915816" y="206084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豪</a:t>
                </a:r>
                <a:endParaRPr lang="zh-TW" altLang="en-US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275856" y="2071881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樊</a:t>
                </a: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4211960" y="371703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亮</a:t>
                </a:r>
                <a:endParaRPr lang="zh-TW" altLang="en-US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4139952" y="328498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晟</a:t>
                </a:r>
                <a:endParaRPr lang="zh-TW" altLang="en-US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5004048" y="414908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翔</a:t>
                </a:r>
                <a:endParaRPr lang="zh-TW" altLang="en-US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5580112" y="414908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銘</a:t>
                </a:r>
                <a:endParaRPr lang="zh-TW" altLang="en-US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5004048" y="3126160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9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大門</a:t>
                </a: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241558" y="365605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涵</a:t>
                </a:r>
                <a:endParaRPr lang="zh-TW" altLang="en-US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051720" y="450912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胡</a:t>
                </a:r>
                <a:endParaRPr lang="zh-TW" altLang="en-US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2555776" y="450912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黃</a:t>
                </a: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2555776" y="386104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瑩</a:t>
                </a: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2555776" y="342900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蔡</a:t>
                </a:r>
                <a:endParaRPr lang="en-US" altLang="zh-TW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2051720" y="393305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黃</a:t>
                </a:r>
                <a:endParaRPr lang="en-US" altLang="zh-TW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2987824" y="386104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均</a:t>
                </a:r>
                <a:endParaRPr lang="en-US" altLang="zh-TW" sz="1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3266758" y="508518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王總</a:t>
                </a:r>
                <a:endParaRPr lang="en-US" altLang="zh-TW" sz="10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2915816" y="450912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rPr>
                  <a:t>陳</a:t>
                </a: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1835696" y="5085184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</a:rPr>
                <a:t>張經理</a:t>
              </a:r>
              <a:endParaRPr lang="en-US" altLang="zh-TW" sz="1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1475656" y="1772816"/>
            <a:ext cx="4500344" cy="4176464"/>
            <a:chOff x="1475656" y="1772816"/>
            <a:chExt cx="4500344" cy="4176464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1475656" y="1772816"/>
              <a:ext cx="0" cy="4176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1475656" y="1772816"/>
              <a:ext cx="45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475656" y="5949280"/>
              <a:ext cx="45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5976000" y="1772816"/>
              <a:ext cx="0" cy="4176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接點 46"/>
          <p:cNvCxnSpPr/>
          <p:nvPr/>
        </p:nvCxnSpPr>
        <p:spPr>
          <a:xfrm>
            <a:off x="1584000" y="2636912"/>
            <a:ext cx="0" cy="756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691680" y="3573016"/>
            <a:ext cx="0" cy="15121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5400000">
            <a:off x="1692000" y="3276000"/>
            <a:ext cx="0" cy="2160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>
            <a:off x="1792800" y="3375016"/>
            <a:ext cx="0" cy="19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691680" y="3582000"/>
            <a:ext cx="10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endCxn id="22" idx="0"/>
          </p:cNvCxnSpPr>
          <p:nvPr/>
        </p:nvCxnSpPr>
        <p:spPr>
          <a:xfrm>
            <a:off x="1691680" y="5085184"/>
            <a:ext cx="172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0800000">
            <a:off x="3419872" y="4950000"/>
            <a:ext cx="0" cy="144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3672000" y="4653136"/>
            <a:ext cx="0" cy="4831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3635896" y="3096000"/>
            <a:ext cx="0" cy="1062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1547664" y="2636912"/>
            <a:ext cx="10081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2555776" y="1844824"/>
            <a:ext cx="0" cy="792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2771800" y="2564904"/>
            <a:ext cx="7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3563888" y="2564904"/>
            <a:ext cx="0" cy="54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3563888" y="3096000"/>
            <a:ext cx="82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2771800" y="2132904"/>
            <a:ext cx="0" cy="442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635896" y="4149080"/>
            <a:ext cx="3600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988800" y="3078000"/>
            <a:ext cx="1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V="1">
            <a:off x="3995936" y="3078000"/>
            <a:ext cx="0" cy="108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4165200" y="3068960"/>
            <a:ext cx="0" cy="108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4158000" y="4149080"/>
            <a:ext cx="48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4636800" y="3682800"/>
            <a:ext cx="0" cy="46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rot="5400000">
            <a:off x="4535996" y="3564000"/>
            <a:ext cx="0" cy="2160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rot="5400000">
            <a:off x="4517984" y="3411008"/>
            <a:ext cx="0" cy="18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4597200" y="3254400"/>
            <a:ext cx="0" cy="252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4590000" y="3247200"/>
            <a:ext cx="126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rot="16200000">
            <a:off x="5184000" y="3906000"/>
            <a:ext cx="133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4708800" y="4572000"/>
            <a:ext cx="115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</Words>
  <Application>Microsoft Office PowerPoint</Application>
  <PresentationFormat>如螢幕大小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chienhuachu</dc:creator>
  <cp:lastModifiedBy>chienhuachu</cp:lastModifiedBy>
  <cp:revision>12</cp:revision>
  <dcterms:created xsi:type="dcterms:W3CDTF">2023-11-13T00:49:20Z</dcterms:created>
  <dcterms:modified xsi:type="dcterms:W3CDTF">2023-12-05T08:03:02Z</dcterms:modified>
</cp:coreProperties>
</file>