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60" r:id="rId6"/>
    <p:sldId id="261" r:id="rId7"/>
    <p:sldId id="258" r:id="rId8"/>
    <p:sldId id="263" r:id="rId9"/>
    <p:sldId id="257" r:id="rId10"/>
  </p:sldIdLst>
  <p:sldSz cx="12192000" cy="6858000"/>
  <p:notesSz cx="6858000" cy="3143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芬 黃" initials="士芬" lastIdx="1" clrIdx="0">
    <p:extLst>
      <p:ext uri="{19B8F6BF-5375-455C-9EA6-DF929625EA0E}">
        <p15:presenceInfo xmlns:p15="http://schemas.microsoft.com/office/powerpoint/2012/main" userId="2beb4da729d19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49" autoAdjust="0"/>
  </p:normalViewPr>
  <p:slideViewPr>
    <p:cSldViewPr snapToGrid="0">
      <p:cViewPr varScale="1">
        <p:scale>
          <a:sx n="68" d="100"/>
          <a:sy n="68" d="100"/>
        </p:scale>
        <p:origin x="12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ED64-4A66-4AB5-8767-84D136E188FC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D9F8-4AEB-485F-8B85-4E9063506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007A21-68DA-457B-BBA9-F5254128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程式開發進度</a:t>
            </a:r>
          </a:p>
        </p:txBody>
      </p:sp>
    </p:spTree>
    <p:extLst>
      <p:ext uri="{BB962C8B-B14F-4D97-AF65-F5344CB8AC3E}">
        <p14:creationId xmlns:p14="http://schemas.microsoft.com/office/powerpoint/2010/main" val="20356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454274" y="1009938"/>
            <a:ext cx="9958792" cy="4838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跟大哥討論</a:t>
            </a:r>
            <a:endParaRPr lang="en-US" altLang="zh-TW" b="1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/>
              <a:t>目前視窗的會員</a:t>
            </a:r>
            <a:r>
              <a:rPr lang="en-US" altLang="zh-TW" sz="3500" dirty="0"/>
              <a:t>/</a:t>
            </a:r>
            <a:r>
              <a:rPr lang="zh-TW" altLang="en-US" sz="3500" dirty="0"/>
              <a:t>產品</a:t>
            </a:r>
            <a:r>
              <a:rPr lang="en-US" altLang="zh-TW" sz="3500" dirty="0"/>
              <a:t>/</a:t>
            </a:r>
            <a:r>
              <a:rPr lang="zh-TW" altLang="en-US" sz="3500" dirty="0"/>
              <a:t>供應商，以及庫存管理都會做調整</a:t>
            </a: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/>
              <a:t>只要有部分的功能完成，就會拿給大哥試用，以便調整</a:t>
            </a:r>
            <a:endParaRPr lang="en-US" altLang="zh-TW" sz="3500" dirty="0"/>
          </a:p>
          <a:p>
            <a:endParaRPr lang="en-US" altLang="zh-TW" sz="3500" dirty="0"/>
          </a:p>
          <a:p>
            <a:pPr marL="514350" indent="-514350">
              <a:buFont typeface="+mj-lt"/>
              <a:buAutoNum type="arabicPeriod"/>
            </a:pPr>
            <a:endParaRPr lang="en-US" altLang="zh-TW" sz="3500" dirty="0"/>
          </a:p>
        </p:txBody>
      </p:sp>
    </p:spTree>
    <p:extLst>
      <p:ext uri="{BB962C8B-B14F-4D97-AF65-F5344CB8AC3E}">
        <p14:creationId xmlns:p14="http://schemas.microsoft.com/office/powerpoint/2010/main" val="28852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31C200-56DA-44D9-BD8B-F0A19D7E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692"/>
            <a:ext cx="14919046" cy="59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806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8/7</a:t>
            </a:r>
            <a:r>
              <a:rPr lang="zh-TW" altLang="en-US" dirty="0"/>
              <a:t>應完成進度：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前端</a:t>
            </a:r>
            <a:endParaRPr lang="en-US" altLang="zh-TW" b="1" dirty="0"/>
          </a:p>
          <a:p>
            <a:r>
              <a:rPr lang="en-US" altLang="zh-TW" dirty="0"/>
              <a:t>	</a:t>
            </a:r>
            <a:r>
              <a:rPr lang="zh-TW" altLang="en-US" dirty="0"/>
              <a:t>視窗</a:t>
            </a:r>
            <a:endParaRPr lang="en-US" altLang="zh-TW" dirty="0"/>
          </a:p>
          <a:p>
            <a:r>
              <a:rPr lang="en-US" altLang="zh-TW" dirty="0"/>
              <a:t>	App</a:t>
            </a:r>
          </a:p>
          <a:p>
            <a:r>
              <a:rPr lang="zh-TW" altLang="en-US" b="1" dirty="0"/>
              <a:t>後端</a:t>
            </a:r>
            <a:r>
              <a:rPr lang="en-US" altLang="zh-TW" b="1" dirty="0"/>
              <a:t>(</a:t>
            </a:r>
            <a:r>
              <a:rPr lang="zh-TW" altLang="en-US" b="1" dirty="0"/>
              <a:t>資料庫以及基本的</a:t>
            </a:r>
            <a:r>
              <a:rPr lang="en-US" altLang="zh-TW" b="1" dirty="0"/>
              <a:t>API)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所有資料表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7185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4">
            <a:extLst>
              <a:ext uri="{FF2B5EF4-FFF2-40B4-BE49-F238E27FC236}">
                <a16:creationId xmlns:a16="http://schemas.microsoft.com/office/drawing/2014/main" id="{66E0A768-70FD-453C-A343-9D9ABB4EC95C}"/>
              </a:ext>
            </a:extLst>
          </p:cNvPr>
          <p:cNvSpPr txBox="1">
            <a:spLocks/>
          </p:cNvSpPr>
          <p:nvPr/>
        </p:nvSpPr>
        <p:spPr>
          <a:xfrm>
            <a:off x="1296230" y="806321"/>
            <a:ext cx="9599539" cy="6700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8/7</a:t>
            </a:r>
            <a:r>
              <a:rPr lang="zh-TW" altLang="en-US" dirty="0"/>
              <a:t>應完成進度：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前端</a:t>
            </a:r>
            <a:endParaRPr lang="en-US" altLang="zh-TW" b="1" dirty="0"/>
          </a:p>
          <a:p>
            <a:r>
              <a:rPr lang="en-US" altLang="zh-TW" dirty="0"/>
              <a:t>	</a:t>
            </a:r>
            <a:r>
              <a:rPr lang="zh-TW" altLang="en-US" dirty="0"/>
              <a:t>視窗</a:t>
            </a:r>
            <a:r>
              <a:rPr lang="en-US" altLang="zh-TW" dirty="0"/>
              <a:t>(</a:t>
            </a:r>
            <a:r>
              <a:rPr lang="zh-TW" altLang="en-US" dirty="0"/>
              <a:t>跟上次進度沒有太大改變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App(</a:t>
            </a:r>
            <a:r>
              <a:rPr lang="zh-TW" altLang="en-US" dirty="0"/>
              <a:t>介面大致完成，還未連資料庫</a:t>
            </a:r>
            <a:r>
              <a:rPr lang="en-US" altLang="zh-TW" dirty="0"/>
              <a:t>)</a:t>
            </a:r>
          </a:p>
          <a:p>
            <a:r>
              <a:rPr lang="zh-TW" altLang="en-US" b="1" dirty="0"/>
              <a:t>後端</a:t>
            </a:r>
            <a:r>
              <a:rPr lang="en-US" altLang="zh-TW" b="1" dirty="0"/>
              <a:t>(</a:t>
            </a:r>
            <a:r>
              <a:rPr lang="zh-TW" altLang="en-US" b="1" dirty="0"/>
              <a:t>資料庫以及基本的</a:t>
            </a:r>
            <a:r>
              <a:rPr lang="en-US" altLang="zh-TW" b="1" dirty="0"/>
              <a:t>API)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zh-TW" altLang="en-US" dirty="0"/>
              <a:t>所有資料表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354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28EB7D-5BD6-4341-998E-DD935810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367"/>
            <a:ext cx="15949922" cy="60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124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D5A28639C9A946BA5867BBE509BFA4" ma:contentTypeVersion="10" ma:contentTypeDescription="建立新的文件。" ma:contentTypeScope="" ma:versionID="a28061c524f1e51ae3bf7b1893fe2a05">
  <xsd:schema xmlns:xsd="http://www.w3.org/2001/XMLSchema" xmlns:xs="http://www.w3.org/2001/XMLSchema" xmlns:p="http://schemas.microsoft.com/office/2006/metadata/properties" xmlns:ns2="9a43fd32-1ed4-4001-b84e-0f8c67ede5aa" xmlns:ns3="b50e329c-f716-43f6-8587-8e19c6d0c1bb" targetNamespace="http://schemas.microsoft.com/office/2006/metadata/properties" ma:root="true" ma:fieldsID="94faeb3b5c93c74091fba34fbca837f7" ns2:_="" ns3:_="">
    <xsd:import namespace="9a43fd32-1ed4-4001-b84e-0f8c67ede5aa"/>
    <xsd:import namespace="b50e329c-f716-43f6-8587-8e19c6d0c1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3fd32-1ed4-4001-b84e-0f8c67ede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e329c-f716-43f6-8587-8e19c6d0c1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A40A3-D397-47E0-853C-E7F9D779CC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3566A-D018-4EB7-B7F8-E6FDB2F5C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3fd32-1ed4-4001-b84e-0f8c67ede5aa"/>
    <ds:schemaRef ds:uri="b50e329c-f716-43f6-8587-8e19c6d0c1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DE41CD-1E52-4D75-AD86-AC60F8BDE86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a43fd32-1ed4-4001-b84e-0f8c67ede5aa"/>
    <ds:schemaRef ds:uri="http://purl.org/dc/dcmitype/"/>
    <ds:schemaRef ds:uri="http://schemas.microsoft.com/office/infopath/2007/PartnerControls"/>
    <ds:schemaRef ds:uri="b50e329c-f716-43f6-8587-8e19c6d0c1bb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{4D46FEE3-8C23-498C-9952-30CDE4A6BC81}tf10001105</Template>
  <TotalTime>240</TotalTime>
  <Words>104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Wingdings</vt:lpstr>
      <vt:lpstr>裁剪</vt:lpstr>
      <vt:lpstr>程式開發進度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0313 Meeting</dc:title>
  <dc:creator>士芬 黃</dc:creator>
  <cp:lastModifiedBy>盧俊吉</cp:lastModifiedBy>
  <cp:revision>52</cp:revision>
  <dcterms:created xsi:type="dcterms:W3CDTF">2020-03-12T06:37:07Z</dcterms:created>
  <dcterms:modified xsi:type="dcterms:W3CDTF">2020-08-10T01:08:39Z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0x0101000BD5A28639C9A946BA5867BBE509BFA4</vt:lpwstr>
  </property>
</Properties>
</file>