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4" r:id="rId8"/>
    <p:sldId id="261" r:id="rId9"/>
  </p:sldIdLst>
  <p:sldSz cx="12192000" cy="6858000"/>
  <p:notesSz cx="6858000" cy="3143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芬 黃" initials="士芬" lastIdx="1" clrIdx="0">
    <p:extLst>
      <p:ext uri="{19B8F6BF-5375-455C-9EA6-DF929625EA0E}">
        <p15:presenceInfo xmlns:p15="http://schemas.microsoft.com/office/powerpoint/2012/main" userId="2beb4da729d19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49" autoAdjust="0"/>
  </p:normalViewPr>
  <p:slideViewPr>
    <p:cSldViewPr snapToGrid="0">
      <p:cViewPr varScale="1">
        <p:scale>
          <a:sx n="68" d="100"/>
          <a:sy n="68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ED64-4A66-4AB5-8767-84D136E188FC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D9F8-4AEB-485F-8B85-4E9063506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007A21-68DA-457B-BBA9-F5254128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程式開發進度</a:t>
            </a:r>
          </a:p>
        </p:txBody>
      </p:sp>
    </p:spTree>
    <p:extLst>
      <p:ext uri="{BB962C8B-B14F-4D97-AF65-F5344CB8AC3E}">
        <p14:creationId xmlns:p14="http://schemas.microsoft.com/office/powerpoint/2010/main" val="20356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28EB7D-5BD6-4341-998E-DD935810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367"/>
            <a:ext cx="15949922" cy="60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806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8/31</a:t>
            </a:r>
            <a:r>
              <a:rPr lang="zh-TW" altLang="en-US" dirty="0"/>
              <a:t>應完成進度：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視窗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庫存管理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銷貨儲值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訂單</a:t>
            </a:r>
            <a:r>
              <a:rPr lang="en-US" altLang="zh-TW" dirty="0"/>
              <a:t>/</a:t>
            </a:r>
            <a:r>
              <a:rPr lang="zh-TW" altLang="en-US" dirty="0"/>
              <a:t>報表管理</a:t>
            </a:r>
            <a:endParaRPr lang="en-US" altLang="zh-TW" dirty="0"/>
          </a:p>
          <a:p>
            <a:r>
              <a:rPr lang="en-US" altLang="zh-TW" b="1" dirty="0"/>
              <a:t>APP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整合、資料庫</a:t>
            </a:r>
            <a:endParaRPr lang="en-US" altLang="zh-TW" b="1" dirty="0"/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8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806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8/31</a:t>
            </a:r>
            <a:r>
              <a:rPr lang="zh-TW" altLang="en-US" dirty="0"/>
              <a:t>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視窗</a:t>
            </a:r>
            <a:endParaRPr lang="en-US" altLang="zh-TW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會員</a:t>
            </a:r>
            <a:r>
              <a:rPr lang="en-US" altLang="zh-TW" dirty="0"/>
              <a:t>/</a:t>
            </a:r>
            <a:r>
              <a:rPr lang="zh-TW" altLang="en-US" dirty="0"/>
              <a:t>產品</a:t>
            </a:r>
            <a:r>
              <a:rPr lang="en-US" altLang="zh-TW" dirty="0"/>
              <a:t>/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庫存管理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銷貨儲值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訂單</a:t>
            </a:r>
            <a:r>
              <a:rPr lang="en-US" altLang="zh-TW" dirty="0"/>
              <a:t>/</a:t>
            </a:r>
            <a:r>
              <a:rPr lang="zh-TW" altLang="en-US" dirty="0"/>
              <a:t>報表管理</a:t>
            </a:r>
            <a:endParaRPr lang="en-US" altLang="zh-TW" dirty="0"/>
          </a:p>
          <a:p>
            <a:r>
              <a:rPr lang="en-US" altLang="zh-TW" b="1" dirty="0"/>
              <a:t>APP</a:t>
            </a:r>
          </a:p>
          <a:p>
            <a:r>
              <a:rPr lang="en-US" altLang="zh-TW" b="1" dirty="0"/>
              <a:t>	</a:t>
            </a:r>
            <a:r>
              <a:rPr lang="zh-TW" altLang="en-US" dirty="0"/>
              <a:t>整合、資料庫</a:t>
            </a:r>
            <a:endParaRPr lang="en-US" altLang="zh-TW" b="1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12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18CB53-8703-4D3D-A72B-89F7F921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456"/>
            <a:ext cx="14211403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D5A28639C9A946BA5867BBE509BFA4" ma:contentTypeVersion="10" ma:contentTypeDescription="建立新的文件。" ma:contentTypeScope="" ma:versionID="a28061c524f1e51ae3bf7b1893fe2a05">
  <xsd:schema xmlns:xsd="http://www.w3.org/2001/XMLSchema" xmlns:xs="http://www.w3.org/2001/XMLSchema" xmlns:p="http://schemas.microsoft.com/office/2006/metadata/properties" xmlns:ns2="9a43fd32-1ed4-4001-b84e-0f8c67ede5aa" xmlns:ns3="b50e329c-f716-43f6-8587-8e19c6d0c1bb" targetNamespace="http://schemas.microsoft.com/office/2006/metadata/properties" ma:root="true" ma:fieldsID="94faeb3b5c93c74091fba34fbca837f7" ns2:_="" ns3:_="">
    <xsd:import namespace="9a43fd32-1ed4-4001-b84e-0f8c67ede5aa"/>
    <xsd:import namespace="b50e329c-f716-43f6-8587-8e19c6d0c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fd32-1ed4-4001-b84e-0f8c67ed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e329c-f716-43f6-8587-8e19c6d0c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A40A3-D397-47E0-853C-E7F9D779CC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3566A-D018-4EB7-B7F8-E6FDB2F5C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3fd32-1ed4-4001-b84e-0f8c67ede5aa"/>
    <ds:schemaRef ds:uri="b50e329c-f716-43f6-8587-8e19c6d0c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DE41CD-1E52-4D75-AD86-AC60F8BDE8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43fd32-1ed4-4001-b84e-0f8c67ede5aa"/>
    <ds:schemaRef ds:uri="http://purl.org/dc/dcmitype/"/>
    <ds:schemaRef ds:uri="http://schemas.microsoft.com/office/infopath/2007/PartnerControls"/>
    <ds:schemaRef ds:uri="b50e329c-f716-43f6-8587-8e19c6d0c1b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{4D46FEE3-8C23-498C-9952-30CDE4A6BC81}tf10001105</Template>
  <TotalTime>252</TotalTime>
  <Words>66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Wingdings</vt:lpstr>
      <vt:lpstr>裁剪</vt:lpstr>
      <vt:lpstr>程式開發進度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 Meeting</dc:title>
  <dc:creator>士芬 黃</dc:creator>
  <cp:lastModifiedBy>盧俊吉</cp:lastModifiedBy>
  <cp:revision>54</cp:revision>
  <dcterms:created xsi:type="dcterms:W3CDTF">2020-03-12T06:37:07Z</dcterms:created>
  <dcterms:modified xsi:type="dcterms:W3CDTF">2020-08-31T01:11:20Z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0x0101000BD5A28639C9A946BA5867BBE509BFA4</vt:lpwstr>
  </property>
</Properties>
</file>