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94" r:id="rId2"/>
    <p:sldId id="257" r:id="rId3"/>
    <p:sldId id="295" r:id="rId4"/>
    <p:sldId id="259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297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88" autoAdjust="0"/>
  </p:normalViewPr>
  <p:slideViewPr>
    <p:cSldViewPr snapToGrid="0" showGuides="1">
      <p:cViewPr varScale="1">
        <p:scale>
          <a:sx n="28" d="100"/>
          <a:sy n="28" d="100"/>
        </p:scale>
        <p:origin x="512" y="60"/>
      </p:cViewPr>
      <p:guideLst>
        <p:guide orient="horz" pos="4297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07B8320-FA65-4646-AFF6-B00AEA42BC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3F4AD3-1451-4527-A476-9EDAD0837E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B6E66-ADEE-49BD-9EB0-2D20BBED743C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2E2905-1A48-47F6-A110-C43C7B5F2D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F556B1-F662-477F-AC0B-CD7308341A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51743-1742-4F55-8F8A-44AF0B4FC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1876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EYNOTE模版_封面 副本 5.jpg" descr="KEYNOTE模版_封面 副本 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标题文本"/>
          <p:cNvSpPr txBox="1">
            <a:spLocks noGrp="1"/>
          </p:cNvSpPr>
          <p:nvPr>
            <p:ph type="title"/>
          </p:nvPr>
        </p:nvSpPr>
        <p:spPr>
          <a:xfrm>
            <a:off x="2443360" y="2298700"/>
            <a:ext cx="19497280" cy="4551363"/>
          </a:xfrm>
          <a:prstGeom prst="rect">
            <a:avLst/>
          </a:prstGeom>
        </p:spPr>
        <p:txBody>
          <a:bodyPr anchor="t"/>
          <a:lstStyle>
            <a:lvl1pPr algn="l">
              <a:defRPr sz="10000" b="1">
                <a:solidFill>
                  <a:srgbClr val="E4F4F9"/>
                </a:solidFill>
                <a:latin typeface="MicrosoftYaHeiSemibold"/>
                <a:ea typeface="MicrosoftYaHeiSemibold"/>
                <a:cs typeface="MicrosoftYaHeiSemibold"/>
                <a:sym typeface="MicrosoftYaHeiSemibold"/>
              </a:defRPr>
            </a:lvl1pPr>
          </a:lstStyle>
          <a:p>
            <a:r>
              <a:t>标题文本</a:t>
            </a:r>
          </a:p>
        </p:txBody>
      </p:sp>
      <p:sp>
        <p:nvSpPr>
          <p:cNvPr id="15" name="在此键入姓名"/>
          <p:cNvSpPr txBox="1">
            <a:spLocks noGrp="1"/>
          </p:cNvSpPr>
          <p:nvPr>
            <p:ph type="body" sz="quarter" idx="13"/>
          </p:nvPr>
        </p:nvSpPr>
        <p:spPr>
          <a:xfrm>
            <a:off x="2444750" y="7581899"/>
            <a:ext cx="5372100" cy="1257301"/>
          </a:xfrm>
          <a:prstGeom prst="rect">
            <a:avLst/>
          </a:prstGeom>
        </p:spPr>
        <p:txBody>
          <a:bodyPr wrap="none" anchor="b">
            <a:spAutoFit/>
          </a:bodyPr>
          <a:lstStyle>
            <a:lvl1pPr>
              <a:lnSpc>
                <a:spcPct val="100000"/>
              </a:lnSpc>
              <a:defRPr sz="6900">
                <a:solidFill>
                  <a:srgbClr val="18B2E8"/>
                </a:solidFill>
              </a:defRPr>
            </a:lvl1pPr>
          </a:lstStyle>
          <a:p>
            <a:r>
              <a:t>在此键入姓名</a:t>
            </a:r>
          </a:p>
        </p:txBody>
      </p:sp>
      <p:sp>
        <p:nvSpPr>
          <p:cNvPr id="16" name="在此键入tittle"/>
          <p:cNvSpPr txBox="1">
            <a:spLocks noGrp="1"/>
          </p:cNvSpPr>
          <p:nvPr>
            <p:ph type="body" sz="quarter" idx="14"/>
          </p:nvPr>
        </p:nvSpPr>
        <p:spPr>
          <a:xfrm>
            <a:off x="2447620" y="9163050"/>
            <a:ext cx="3021447" cy="749300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3800"/>
            </a:lvl1pPr>
          </a:lstStyle>
          <a:p>
            <a:r>
              <a:t>在此键入tittle</a:t>
            </a:r>
          </a:p>
        </p:txBody>
      </p:sp>
      <p:sp>
        <p:nvSpPr>
          <p:cNvPr id="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72A336-63CC-456D-B0E3-FFE973BDAD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2752804"/>
            <a:ext cx="23298150" cy="963196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6960C-417E-4F2F-BC9E-103241ED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CEEF029-6A99-4164-94CC-B05B7B6DC9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B16C94-AB37-443A-BFCD-F060E77DBE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2752804"/>
            <a:ext cx="23298150" cy="96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3982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KEYNOTE模版_封面 副本 3.jpg" descr="KEYNOTE模版_封面 副本 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正文级别 1…"/>
          <p:cNvSpPr txBox="1">
            <a:spLocks noGrp="1"/>
          </p:cNvSpPr>
          <p:nvPr>
            <p:ph type="body" idx="1"/>
          </p:nvPr>
        </p:nvSpPr>
        <p:spPr>
          <a:xfrm>
            <a:off x="2441475" y="3206750"/>
            <a:ext cx="19501050" cy="779244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  <a:lvl2pPr>
              <a:lnSpc>
                <a:spcPct val="100000"/>
              </a:lnSpc>
            </a:lvl2pPr>
            <a:lvl3pPr>
              <a:lnSpc>
                <a:spcPct val="100000"/>
              </a:lnSpc>
            </a:lvl3pPr>
            <a:lvl4pPr>
              <a:lnSpc>
                <a:spcPct val="100000"/>
              </a:lnSpc>
            </a:lvl4pPr>
            <a:lvl5pPr>
              <a:lnSpc>
                <a:spcPct val="100000"/>
              </a:lnSpc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" name="标题文本"/>
          <p:cNvSpPr txBox="1">
            <a:spLocks noGrp="1"/>
          </p:cNvSpPr>
          <p:nvPr>
            <p:ph type="title"/>
          </p:nvPr>
        </p:nvSpPr>
        <p:spPr>
          <a:xfrm>
            <a:off x="2463800" y="977900"/>
            <a:ext cx="19456400" cy="1309291"/>
          </a:xfrm>
          <a:prstGeom prst="rect">
            <a:avLst/>
          </a:prstGeom>
        </p:spPr>
        <p:txBody>
          <a:bodyPr anchor="t"/>
          <a:lstStyle>
            <a:lvl1pPr algn="l">
              <a:defRPr sz="6800" b="1">
                <a:solidFill>
                  <a:srgbClr val="18B2E8"/>
                </a:solidFill>
                <a:latin typeface="MicrosoftYaHeiSemibold"/>
                <a:ea typeface="MicrosoftYaHeiSemibold"/>
                <a:cs typeface="MicrosoftYaHeiSemibold"/>
                <a:sym typeface="MicrosoftYaHeiSemibold"/>
              </a:defRPr>
            </a:lvl1pPr>
          </a:lstStyle>
          <a:p>
            <a:r>
              <a:t>标题文本</a:t>
            </a:r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B8C4D8-ADF9-4150-B598-EA3FC8A263A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2752804"/>
            <a:ext cx="23298150" cy="96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3107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9910" y="2895601"/>
            <a:ext cx="17651316" cy="6659162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9910" y="9554760"/>
            <a:ext cx="17651316" cy="172284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2EF3-3C4F-43EE-ACEE-D4B806740EA3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41192" y="13081000"/>
            <a:ext cx="488916" cy="47192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7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41192" y="13081000"/>
            <a:ext cx="488916" cy="47192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4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941192" y="13081000"/>
            <a:ext cx="488916" cy="47192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4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EYNOTE模版_封面 副本 3.jpg" descr="KEYNOTE模版_封面 副本 3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自我介绍"/>
          <p:cNvSpPr txBox="1"/>
          <p:nvPr/>
        </p:nvSpPr>
        <p:spPr>
          <a:xfrm>
            <a:off x="2432050" y="1638299"/>
            <a:ext cx="3568701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800">
                <a:solidFill>
                  <a:srgbClr val="18B2E8"/>
                </a:solidFill>
                <a:latin typeface="MicrosoftYaHeiSemibold"/>
                <a:ea typeface="MicrosoftYaHeiSemibold"/>
                <a:cs typeface="MicrosoftYaHeiSemibold"/>
                <a:sym typeface="MicrosoftYaHeiSemibold"/>
              </a:defRPr>
            </a:lvl1pPr>
          </a:lstStyle>
          <a:p>
            <a:r>
              <a:t>自我介绍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2463800" y="3827264"/>
            <a:ext cx="19507200" cy="7580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标题文本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5AF96E-E393-4034-A7DC-AD5D1773843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4878" y="12744450"/>
            <a:ext cx="3571922" cy="7576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1D737D8-8E43-4C09-8CFD-CD02CFABE79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702172"/>
            <a:ext cx="3571922" cy="75765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transition spd="med"/>
  <p:hf sldNum="0" hdr="0" ftr="0" dt="0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l" defTabSz="82550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E4F4F9"/>
          </a:solidFill>
          <a:uFillTx/>
          <a:latin typeface="Microsoft YaHei"/>
          <a:ea typeface="Microsoft YaHei"/>
          <a:cs typeface="Microsoft YaHei"/>
          <a:sym typeface="Microsoft YaHei"/>
        </a:defRPr>
      </a:lvl1pPr>
      <a:lvl2pPr marL="0" marR="0" indent="228600" algn="l" defTabSz="82550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E4F4F9"/>
          </a:solidFill>
          <a:uFillTx/>
          <a:latin typeface="Microsoft YaHei"/>
          <a:ea typeface="Microsoft YaHei"/>
          <a:cs typeface="Microsoft YaHei"/>
          <a:sym typeface="Microsoft YaHei"/>
        </a:defRPr>
      </a:lvl2pPr>
      <a:lvl3pPr marL="0" marR="0" indent="457200" algn="l" defTabSz="82550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E4F4F9"/>
          </a:solidFill>
          <a:uFillTx/>
          <a:latin typeface="Microsoft YaHei"/>
          <a:ea typeface="Microsoft YaHei"/>
          <a:cs typeface="Microsoft YaHei"/>
          <a:sym typeface="Microsoft YaHei"/>
        </a:defRPr>
      </a:lvl3pPr>
      <a:lvl4pPr marL="0" marR="0" indent="685800" algn="l" defTabSz="82550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E4F4F9"/>
          </a:solidFill>
          <a:uFillTx/>
          <a:latin typeface="Microsoft YaHei"/>
          <a:ea typeface="Microsoft YaHei"/>
          <a:cs typeface="Microsoft YaHei"/>
          <a:sym typeface="Microsoft YaHei"/>
        </a:defRPr>
      </a:lvl4pPr>
      <a:lvl5pPr marL="0" marR="0" indent="914400" algn="l" defTabSz="82550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E4F4F9"/>
          </a:solidFill>
          <a:uFillTx/>
          <a:latin typeface="Microsoft YaHei"/>
          <a:ea typeface="Microsoft YaHei"/>
          <a:cs typeface="Microsoft YaHei"/>
          <a:sym typeface="Microsoft YaHei"/>
        </a:defRPr>
      </a:lvl5pPr>
      <a:lvl6pPr marL="0" marR="0" indent="1143000" algn="l" defTabSz="82550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E4F4F9"/>
          </a:solidFill>
          <a:uFillTx/>
          <a:latin typeface="Microsoft YaHei"/>
          <a:ea typeface="Microsoft YaHei"/>
          <a:cs typeface="Microsoft YaHei"/>
          <a:sym typeface="Microsoft YaHei"/>
        </a:defRPr>
      </a:lvl6pPr>
      <a:lvl7pPr marL="0" marR="0" indent="1371600" algn="l" defTabSz="82550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E4F4F9"/>
          </a:solidFill>
          <a:uFillTx/>
          <a:latin typeface="Microsoft YaHei"/>
          <a:ea typeface="Microsoft YaHei"/>
          <a:cs typeface="Microsoft YaHei"/>
          <a:sym typeface="Microsoft YaHei"/>
        </a:defRPr>
      </a:lvl7pPr>
      <a:lvl8pPr marL="0" marR="0" indent="1600200" algn="l" defTabSz="82550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E4F4F9"/>
          </a:solidFill>
          <a:uFillTx/>
          <a:latin typeface="Microsoft YaHei"/>
          <a:ea typeface="Microsoft YaHei"/>
          <a:cs typeface="Microsoft YaHei"/>
          <a:sym typeface="Microsoft YaHei"/>
        </a:defRPr>
      </a:lvl8pPr>
      <a:lvl9pPr marL="0" marR="0" indent="1828800" algn="l" defTabSz="82550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E4F4F9"/>
          </a:solidFill>
          <a:uFillTx/>
          <a:latin typeface="Microsoft YaHei"/>
          <a:ea typeface="Microsoft YaHei"/>
          <a:cs typeface="Microsoft YaHei"/>
          <a:sym typeface="Microsoft YaHei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5D14C-CFFD-4566-B605-07A581106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zh-CN" sz="14400" dirty="0"/>
              <a:t>MySQL</a:t>
            </a:r>
            <a:r>
              <a:rPr lang="zh-CN" altLang="en-US" sz="12000" dirty="0"/>
              <a:t>技术嘉年华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2659BD-EB2D-4605-8A54-DC5C4846CC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00933" y="7836138"/>
            <a:ext cx="4982133" cy="1025922"/>
          </a:xfrm>
        </p:spPr>
        <p:txBody>
          <a:bodyPr/>
          <a:lstStyle/>
          <a:p>
            <a:pPr algn="ctr"/>
            <a:r>
              <a:rPr lang="en-US" altLang="zh-CN" sz="6000" dirty="0"/>
              <a:t>2019</a:t>
            </a:r>
            <a:r>
              <a:rPr lang="zh-CN" altLang="en-US" sz="6000" dirty="0"/>
              <a:t>年上海站</a:t>
            </a:r>
          </a:p>
        </p:txBody>
      </p:sp>
    </p:spTree>
    <p:extLst>
      <p:ext uri="{BB962C8B-B14F-4D97-AF65-F5344CB8AC3E}">
        <p14:creationId xmlns:p14="http://schemas.microsoft.com/office/powerpoint/2010/main" val="175565278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4A467-588B-415B-B998-A11922A5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IMG</a:t>
            </a:r>
            <a:r>
              <a:rPr lang="zh-CN" altLang="en-US" dirty="0"/>
              <a:t>社区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5A5CD07-5C88-417F-8C91-1E0C24D31BC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718762" y="3236382"/>
            <a:ext cx="16637000" cy="173037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88B144B-C195-4007-B72D-AEF48455F335}"/>
              </a:ext>
            </a:extLst>
          </p:cNvPr>
          <p:cNvSpPr txBox="1"/>
          <p:nvPr/>
        </p:nvSpPr>
        <p:spPr>
          <a:xfrm>
            <a:off x="7662557" y="6858001"/>
            <a:ext cx="90588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/>
              <a:t>2016 -&gt; 2017 -&gt; 2019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79A50C-E9CB-4D58-A44A-1D14F7D81246}"/>
              </a:ext>
            </a:extLst>
          </p:cNvPr>
          <p:cNvSpPr/>
          <p:nvPr/>
        </p:nvSpPr>
        <p:spPr>
          <a:xfrm>
            <a:off x="6585337" y="9279289"/>
            <a:ext cx="1121332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dirty="0"/>
              <a:t>少林群 </a:t>
            </a:r>
            <a:r>
              <a:rPr lang="en-US" altLang="zh-CN" sz="7200" dirty="0"/>
              <a:t>-&gt; </a:t>
            </a:r>
            <a:r>
              <a:rPr lang="zh-CN" altLang="en-US" sz="7200" dirty="0"/>
              <a:t>武当群 </a:t>
            </a:r>
            <a:r>
              <a:rPr lang="en-US" altLang="zh-CN" sz="7200" dirty="0"/>
              <a:t>-&gt; </a:t>
            </a:r>
            <a:r>
              <a:rPr lang="zh-CN" altLang="en-US" sz="7200" dirty="0"/>
              <a:t>峨眉群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FF75C07-13FF-43A3-A63B-E81616D00D9C}"/>
              </a:ext>
            </a:extLst>
          </p:cNvPr>
          <p:cNvGrpSpPr/>
          <p:nvPr/>
        </p:nvGrpSpPr>
        <p:grpSpPr>
          <a:xfrm>
            <a:off x="2417264" y="6858001"/>
            <a:ext cx="19568324" cy="4191002"/>
            <a:chOff x="1252083" y="3429000"/>
            <a:chExt cx="9784162" cy="2095501"/>
          </a:xfrm>
        </p:grpSpPr>
        <p:pic>
          <p:nvPicPr>
            <p:cNvPr id="1042" name="Picture 18" descr="https://ss1.bdstatic.com/70cFuXSh_Q1YnxGkpoWK1HF6hhy/it/u=1983343528,1893696523&amp;fm=15&amp;gp=0.jpg">
              <a:extLst>
                <a:ext uri="{FF2B5EF4-FFF2-40B4-BE49-F238E27FC236}">
                  <a16:creationId xmlns:a16="http://schemas.microsoft.com/office/drawing/2014/main" id="{C866A546-608A-42FC-97AC-BCCD8D91EB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0688" y="3429000"/>
              <a:ext cx="2794000" cy="2095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ss0.bdstatic.com/70cFvHSh_Q1YnxGkpoWK1HF6hhy/it/u=426570415,2830956137&amp;fm=15&amp;gp=0.jpg">
              <a:extLst>
                <a:ext uri="{FF2B5EF4-FFF2-40B4-BE49-F238E27FC236}">
                  <a16:creationId xmlns:a16="http://schemas.microsoft.com/office/drawing/2014/main" id="{FF18E28A-BDB7-489E-A002-4E8C34C86D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083" y="3429000"/>
              <a:ext cx="1571625" cy="2095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DF55CB3-34AB-4F12-BD83-4FD20C0A0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60971" y="3429001"/>
              <a:ext cx="2095500" cy="2095500"/>
            </a:xfrm>
            <a:prstGeom prst="rect">
              <a:avLst/>
            </a:prstGeom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B4E9E0D2-BB2F-4DDE-BE66-DD475A63E7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7531" y="3429000"/>
              <a:ext cx="2095500" cy="2095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https://ss2.bdstatic.com/70cFvnSh_Q1YnxGkpoWK1HF6hhy/it/u=2166949200,2636088276&amp;fm=15&amp;gp=0.jpg">
              <a:extLst>
                <a:ext uri="{FF2B5EF4-FFF2-40B4-BE49-F238E27FC236}">
                  <a16:creationId xmlns:a16="http://schemas.microsoft.com/office/drawing/2014/main" id="{9C9D84B3-325F-445F-93F1-9B160013C7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4145" y="3429000"/>
              <a:ext cx="1562100" cy="2095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ttps://ss0.bdstatic.com/70cFuHSh_Q1YnxGkpoWK1HF6hhy/it/u=2805470143,1424486577&amp;fm=15&amp;gp=0.jpg">
              <a:extLst>
                <a:ext uri="{FF2B5EF4-FFF2-40B4-BE49-F238E27FC236}">
                  <a16:creationId xmlns:a16="http://schemas.microsoft.com/office/drawing/2014/main" id="{960A2C05-E0AE-4286-B3E3-9BE3F2845D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2077" y="3429000"/>
              <a:ext cx="1439201" cy="2095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56348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BC676D-509B-4912-91EF-3AB2B26925CA}"/>
              </a:ext>
            </a:extLst>
          </p:cNvPr>
          <p:cNvSpPr txBox="1"/>
          <p:nvPr/>
        </p:nvSpPr>
        <p:spPr>
          <a:xfrm>
            <a:off x="1527061" y="4506013"/>
            <a:ext cx="213298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600" dirty="0"/>
              <a:t>世界上只有两种开源数据库，一种是</a:t>
            </a:r>
            <a:r>
              <a:rPr lang="en-US" altLang="zh-CN" sz="5600" dirty="0"/>
              <a:t>MySQL</a:t>
            </a:r>
            <a:r>
              <a:rPr lang="zh-CN" altLang="en-US" sz="5600" dirty="0"/>
              <a:t>数据库，另一种是其他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EBFCF3-CBFB-4913-BF23-43728B0E1384}"/>
              </a:ext>
            </a:extLst>
          </p:cNvPr>
          <p:cNvSpPr txBox="1"/>
          <p:nvPr/>
        </p:nvSpPr>
        <p:spPr>
          <a:xfrm>
            <a:off x="1527059" y="6858001"/>
            <a:ext cx="213298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600" dirty="0"/>
              <a:t>世界上只有两种</a:t>
            </a:r>
            <a:r>
              <a:rPr lang="zh-CN" altLang="en-US" sz="5600" strike="sngStrike" dirty="0">
                <a:solidFill>
                  <a:srgbClr val="FF0000"/>
                </a:solidFill>
              </a:rPr>
              <a:t>开源</a:t>
            </a:r>
            <a:r>
              <a:rPr lang="zh-CN" altLang="en-US" sz="5600" dirty="0"/>
              <a:t>数据库，一种是</a:t>
            </a:r>
            <a:r>
              <a:rPr lang="en-US" altLang="zh-CN" sz="5600" dirty="0"/>
              <a:t>MySQL</a:t>
            </a:r>
            <a:r>
              <a:rPr lang="zh-CN" altLang="en-US" sz="5600" dirty="0"/>
              <a:t>数据库，另一种是其他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2247FF-BD30-4838-9EEA-1938FDAFC721}"/>
              </a:ext>
            </a:extLst>
          </p:cNvPr>
          <p:cNvSpPr txBox="1"/>
          <p:nvPr/>
        </p:nvSpPr>
        <p:spPr>
          <a:xfrm>
            <a:off x="1102100" y="9209988"/>
            <a:ext cx="22878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dirty="0">
                <a:solidFill>
                  <a:schemeClr val="accent3"/>
                </a:solidFill>
              </a:rPr>
              <a:t>这个时代，如果有人劝你学习</a:t>
            </a:r>
            <a:r>
              <a:rPr lang="en-US" altLang="zh-CN" sz="5600" dirty="0">
                <a:solidFill>
                  <a:schemeClr val="accent3"/>
                </a:solidFill>
              </a:rPr>
              <a:t>PostgreSQL</a:t>
            </a:r>
            <a:r>
              <a:rPr lang="zh-CN" altLang="en-US" sz="5600" dirty="0">
                <a:solidFill>
                  <a:schemeClr val="accent3"/>
                </a:solidFill>
              </a:rPr>
              <a:t>，大概率你女友是他的前女友</a:t>
            </a:r>
          </a:p>
        </p:txBody>
      </p:sp>
    </p:spTree>
    <p:extLst>
      <p:ext uri="{BB962C8B-B14F-4D97-AF65-F5344CB8AC3E}">
        <p14:creationId xmlns:p14="http://schemas.microsoft.com/office/powerpoint/2010/main" val="38103839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054B33E-EBD3-405F-A734-A00DABF2C4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57" b="1001"/>
          <a:stretch/>
        </p:blipFill>
        <p:spPr>
          <a:xfrm>
            <a:off x="3515361" y="2171700"/>
            <a:ext cx="17353277" cy="976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4263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83</Words>
  <Application>Microsoft Office PowerPoint</Application>
  <PresentationFormat>自定义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Helvetica Neue</vt:lpstr>
      <vt:lpstr>Helvetica Neue Light</vt:lpstr>
      <vt:lpstr>Helvetica Neue Medium</vt:lpstr>
      <vt:lpstr>MicrosoftYaHeiSemibold</vt:lpstr>
      <vt:lpstr>Microsoft YaHei</vt:lpstr>
      <vt:lpstr>Black</vt:lpstr>
      <vt:lpstr>MySQL技术嘉年华</vt:lpstr>
      <vt:lpstr>IMG社区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Group Replication 在腾讯金融科技的探索与落地</dc:title>
  <dc:creator>idavidjiang(姜承尧)</dc:creator>
  <cp:lastModifiedBy>idavidjiang(姜承尧)</cp:lastModifiedBy>
  <cp:revision>186</cp:revision>
  <dcterms:modified xsi:type="dcterms:W3CDTF">2019-05-24T16:47:22Z</dcterms:modified>
</cp:coreProperties>
</file>