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32B8C-C292-429F-85CE-7FBC68F972C1}" v="4" dt="2023-10-24T22:55:48.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F59BF-04F2-4353-9ECD-2146119073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601138-C905-4FDF-A441-0E18E5276D52}">
      <dgm:prSet/>
      <dgm:spPr/>
      <dgm:t>
        <a:bodyPr/>
        <a:lstStyle/>
        <a:p>
          <a:r>
            <a:rPr lang="en-US"/>
            <a:t>Title: "BeatWise: Heart Disease Prediction ML Model"</a:t>
          </a:r>
        </a:p>
      </dgm:t>
    </dgm:pt>
    <dgm:pt modelId="{9C3B96C6-0BB8-437A-870F-E536D6011EC0}" type="parTrans" cxnId="{ADFA74EF-4575-4ECF-9186-15CFBF15BD86}">
      <dgm:prSet/>
      <dgm:spPr/>
      <dgm:t>
        <a:bodyPr/>
        <a:lstStyle/>
        <a:p>
          <a:endParaRPr lang="en-US"/>
        </a:p>
      </dgm:t>
    </dgm:pt>
    <dgm:pt modelId="{6813E7FB-7D9B-47D1-AE70-B0A363AFCD60}" type="sibTrans" cxnId="{ADFA74EF-4575-4ECF-9186-15CFBF15BD86}">
      <dgm:prSet/>
      <dgm:spPr/>
      <dgm:t>
        <a:bodyPr/>
        <a:lstStyle/>
        <a:p>
          <a:endParaRPr lang="en-US"/>
        </a:p>
      </dgm:t>
    </dgm:pt>
    <dgm:pt modelId="{A38CA51B-0469-4D47-AB2E-ED095692C80A}">
      <dgm:prSet/>
      <dgm:spPr/>
      <dgm:t>
        <a:bodyPr/>
        <a:lstStyle/>
        <a:p>
          <a:r>
            <a:rPr lang="en-US"/>
            <a:t>Subtitle: "Harnessing Machine Learning for Health"</a:t>
          </a:r>
        </a:p>
      </dgm:t>
    </dgm:pt>
    <dgm:pt modelId="{63405AE9-A031-4892-AF21-BCB07CE73170}" type="parTrans" cxnId="{21561F72-85E2-40C8-B46F-3E629865BB06}">
      <dgm:prSet/>
      <dgm:spPr/>
      <dgm:t>
        <a:bodyPr/>
        <a:lstStyle/>
        <a:p>
          <a:endParaRPr lang="en-US"/>
        </a:p>
      </dgm:t>
    </dgm:pt>
    <dgm:pt modelId="{996ADF10-5FE8-45E6-A119-4F9E782160FD}" type="sibTrans" cxnId="{21561F72-85E2-40C8-B46F-3E629865BB06}">
      <dgm:prSet/>
      <dgm:spPr/>
      <dgm:t>
        <a:bodyPr/>
        <a:lstStyle/>
        <a:p>
          <a:endParaRPr lang="en-US"/>
        </a:p>
      </dgm:t>
    </dgm:pt>
    <dgm:pt modelId="{58D80B9A-CF7C-4C74-8ABA-B9E82BDDEBED}">
      <dgm:prSet/>
      <dgm:spPr/>
      <dgm:t>
        <a:bodyPr/>
        <a:lstStyle/>
        <a:p>
          <a:endParaRPr lang="en-US" dirty="0"/>
        </a:p>
      </dgm:t>
    </dgm:pt>
    <dgm:pt modelId="{82C33587-EAED-4B1F-906E-5EEF28065DA8}" type="parTrans" cxnId="{99DB0A1E-FA4A-4444-8991-7B4DDBADB28C}">
      <dgm:prSet/>
      <dgm:spPr/>
      <dgm:t>
        <a:bodyPr/>
        <a:lstStyle/>
        <a:p>
          <a:endParaRPr lang="en-US"/>
        </a:p>
      </dgm:t>
    </dgm:pt>
    <dgm:pt modelId="{C1025239-3C87-4E97-A1FA-6F26B21FB5DE}" type="sibTrans" cxnId="{99DB0A1E-FA4A-4444-8991-7B4DDBADB28C}">
      <dgm:prSet/>
      <dgm:spPr/>
      <dgm:t>
        <a:bodyPr/>
        <a:lstStyle/>
        <a:p>
          <a:endParaRPr lang="en-US"/>
        </a:p>
      </dgm:t>
    </dgm:pt>
    <dgm:pt modelId="{34F75005-8BCE-4571-AF98-632C10808BAC}" type="pres">
      <dgm:prSet presAssocID="{570F59BF-04F2-4353-9ECD-214611907383}" presName="root" presStyleCnt="0">
        <dgm:presLayoutVars>
          <dgm:dir/>
          <dgm:resizeHandles val="exact"/>
        </dgm:presLayoutVars>
      </dgm:prSet>
      <dgm:spPr/>
    </dgm:pt>
    <dgm:pt modelId="{564C4104-2BC8-4FD2-A5DA-415DEDE31CFA}" type="pres">
      <dgm:prSet presAssocID="{E5601138-C905-4FDF-A441-0E18E5276D52}" presName="compNode" presStyleCnt="0"/>
      <dgm:spPr/>
    </dgm:pt>
    <dgm:pt modelId="{1443F988-99AA-4FD6-A9C2-E5292A4C9A1E}" type="pres">
      <dgm:prSet presAssocID="{E5601138-C905-4FDF-A441-0E18E5276D52}" presName="bgRect" presStyleLbl="bgShp" presStyleIdx="0" presStyleCnt="3"/>
      <dgm:spPr/>
    </dgm:pt>
    <dgm:pt modelId="{8E137C5A-C1A2-4A5A-8887-48A9A9552B72}" type="pres">
      <dgm:prSet presAssocID="{E5601138-C905-4FDF-A441-0E18E5276D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A08836B8-75E8-4073-8184-521543A2428C}" type="pres">
      <dgm:prSet presAssocID="{E5601138-C905-4FDF-A441-0E18E5276D52}" presName="spaceRect" presStyleCnt="0"/>
      <dgm:spPr/>
    </dgm:pt>
    <dgm:pt modelId="{8680BCE6-8A97-4A3F-829C-D91211ADC18B}" type="pres">
      <dgm:prSet presAssocID="{E5601138-C905-4FDF-A441-0E18E5276D52}" presName="parTx" presStyleLbl="revTx" presStyleIdx="0" presStyleCnt="3">
        <dgm:presLayoutVars>
          <dgm:chMax val="0"/>
          <dgm:chPref val="0"/>
        </dgm:presLayoutVars>
      </dgm:prSet>
      <dgm:spPr/>
    </dgm:pt>
    <dgm:pt modelId="{5F39C10E-0EEE-497F-84D3-8E0F91057E99}" type="pres">
      <dgm:prSet presAssocID="{6813E7FB-7D9B-47D1-AE70-B0A363AFCD60}" presName="sibTrans" presStyleCnt="0"/>
      <dgm:spPr/>
    </dgm:pt>
    <dgm:pt modelId="{3FB226CE-FB5E-4DF9-8018-DA6E3F3CB104}" type="pres">
      <dgm:prSet presAssocID="{A38CA51B-0469-4D47-AB2E-ED095692C80A}" presName="compNode" presStyleCnt="0"/>
      <dgm:spPr/>
    </dgm:pt>
    <dgm:pt modelId="{3B4DD9AA-54E1-44BE-AFC7-4A76E22C649C}" type="pres">
      <dgm:prSet presAssocID="{A38CA51B-0469-4D47-AB2E-ED095692C80A}" presName="bgRect" presStyleLbl="bgShp" presStyleIdx="1" presStyleCnt="3"/>
      <dgm:spPr/>
    </dgm:pt>
    <dgm:pt modelId="{28754ADB-1006-4CD5-B30D-147A80CCB422}" type="pres">
      <dgm:prSet presAssocID="{A38CA51B-0469-4D47-AB2E-ED095692C8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F7020897-5A7E-45FB-B726-F1D85BEAD96B}" type="pres">
      <dgm:prSet presAssocID="{A38CA51B-0469-4D47-AB2E-ED095692C80A}" presName="spaceRect" presStyleCnt="0"/>
      <dgm:spPr/>
    </dgm:pt>
    <dgm:pt modelId="{41959A69-6027-4497-8579-9501A9A1C968}" type="pres">
      <dgm:prSet presAssocID="{A38CA51B-0469-4D47-AB2E-ED095692C80A}" presName="parTx" presStyleLbl="revTx" presStyleIdx="1" presStyleCnt="3">
        <dgm:presLayoutVars>
          <dgm:chMax val="0"/>
          <dgm:chPref val="0"/>
        </dgm:presLayoutVars>
      </dgm:prSet>
      <dgm:spPr/>
    </dgm:pt>
    <dgm:pt modelId="{70BE703B-709F-4BA6-B069-3423E098FF56}" type="pres">
      <dgm:prSet presAssocID="{996ADF10-5FE8-45E6-A119-4F9E782160FD}" presName="sibTrans" presStyleCnt="0"/>
      <dgm:spPr/>
    </dgm:pt>
    <dgm:pt modelId="{96B2E628-FCD6-46D4-91CB-750186CAF69F}" type="pres">
      <dgm:prSet presAssocID="{58D80B9A-CF7C-4C74-8ABA-B9E82BDDEBED}" presName="compNode" presStyleCnt="0"/>
      <dgm:spPr/>
    </dgm:pt>
    <dgm:pt modelId="{084FC645-7168-4619-BEF2-739CFF9ABE41}" type="pres">
      <dgm:prSet presAssocID="{58D80B9A-CF7C-4C74-8ABA-B9E82BDDEBED}" presName="bgRect" presStyleLbl="bgShp" presStyleIdx="2" presStyleCnt="3" custLinFactNeighborY="1425"/>
      <dgm:spPr/>
    </dgm:pt>
    <dgm:pt modelId="{DD982DD1-1CC8-4147-B606-B9C0DA005D31}" type="pres">
      <dgm:prSet presAssocID="{58D80B9A-CF7C-4C74-8ABA-B9E82BDDEB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20C10D5B-F11B-4C5A-BA5C-6961FAC9DC2C}" type="pres">
      <dgm:prSet presAssocID="{58D80B9A-CF7C-4C74-8ABA-B9E82BDDEBED}" presName="spaceRect" presStyleCnt="0"/>
      <dgm:spPr/>
    </dgm:pt>
    <dgm:pt modelId="{F2249264-3470-4822-B069-952BBB0F357B}" type="pres">
      <dgm:prSet presAssocID="{58D80B9A-CF7C-4C74-8ABA-B9E82BDDEBED}" presName="parTx" presStyleLbl="revTx" presStyleIdx="2" presStyleCnt="3">
        <dgm:presLayoutVars>
          <dgm:chMax val="0"/>
          <dgm:chPref val="0"/>
        </dgm:presLayoutVars>
      </dgm:prSet>
      <dgm:spPr/>
    </dgm:pt>
  </dgm:ptLst>
  <dgm:cxnLst>
    <dgm:cxn modelId="{99DB0A1E-FA4A-4444-8991-7B4DDBADB28C}" srcId="{570F59BF-04F2-4353-9ECD-214611907383}" destId="{58D80B9A-CF7C-4C74-8ABA-B9E82BDDEBED}" srcOrd="2" destOrd="0" parTransId="{82C33587-EAED-4B1F-906E-5EEF28065DA8}" sibTransId="{C1025239-3C87-4E97-A1FA-6F26B21FB5DE}"/>
    <dgm:cxn modelId="{70CF6140-D178-4308-8CFE-B505B109889B}" type="presOf" srcId="{A38CA51B-0469-4D47-AB2E-ED095692C80A}" destId="{41959A69-6027-4497-8579-9501A9A1C968}" srcOrd="0" destOrd="0" presId="urn:microsoft.com/office/officeart/2018/2/layout/IconVerticalSolidList"/>
    <dgm:cxn modelId="{BBA4065C-5049-47D7-B08C-E590D4E3FCE5}" type="presOf" srcId="{E5601138-C905-4FDF-A441-0E18E5276D52}" destId="{8680BCE6-8A97-4A3F-829C-D91211ADC18B}" srcOrd="0" destOrd="0" presId="urn:microsoft.com/office/officeart/2018/2/layout/IconVerticalSolidList"/>
    <dgm:cxn modelId="{21561F72-85E2-40C8-B46F-3E629865BB06}" srcId="{570F59BF-04F2-4353-9ECD-214611907383}" destId="{A38CA51B-0469-4D47-AB2E-ED095692C80A}" srcOrd="1" destOrd="0" parTransId="{63405AE9-A031-4892-AF21-BCB07CE73170}" sibTransId="{996ADF10-5FE8-45E6-A119-4F9E782160FD}"/>
    <dgm:cxn modelId="{1850AD53-F4D6-43FF-93D3-5E76F8AD18F4}" type="presOf" srcId="{58D80B9A-CF7C-4C74-8ABA-B9E82BDDEBED}" destId="{F2249264-3470-4822-B069-952BBB0F357B}" srcOrd="0" destOrd="0" presId="urn:microsoft.com/office/officeart/2018/2/layout/IconVerticalSolidList"/>
    <dgm:cxn modelId="{E3AA6E90-31F3-4842-BF38-38B9ACE17946}" type="presOf" srcId="{570F59BF-04F2-4353-9ECD-214611907383}" destId="{34F75005-8BCE-4571-AF98-632C10808BAC}" srcOrd="0" destOrd="0" presId="urn:microsoft.com/office/officeart/2018/2/layout/IconVerticalSolidList"/>
    <dgm:cxn modelId="{ADFA74EF-4575-4ECF-9186-15CFBF15BD86}" srcId="{570F59BF-04F2-4353-9ECD-214611907383}" destId="{E5601138-C905-4FDF-A441-0E18E5276D52}" srcOrd="0" destOrd="0" parTransId="{9C3B96C6-0BB8-437A-870F-E536D6011EC0}" sibTransId="{6813E7FB-7D9B-47D1-AE70-B0A363AFCD60}"/>
    <dgm:cxn modelId="{403CEBBE-FC4C-42BE-986D-E81174374247}" type="presParOf" srcId="{34F75005-8BCE-4571-AF98-632C10808BAC}" destId="{564C4104-2BC8-4FD2-A5DA-415DEDE31CFA}" srcOrd="0" destOrd="0" presId="urn:microsoft.com/office/officeart/2018/2/layout/IconVerticalSolidList"/>
    <dgm:cxn modelId="{C646A383-45FE-4D24-A4A3-82CB6493DA71}" type="presParOf" srcId="{564C4104-2BC8-4FD2-A5DA-415DEDE31CFA}" destId="{1443F988-99AA-4FD6-A9C2-E5292A4C9A1E}" srcOrd="0" destOrd="0" presId="urn:microsoft.com/office/officeart/2018/2/layout/IconVerticalSolidList"/>
    <dgm:cxn modelId="{8CB9B87E-C591-4621-9240-6FC0DBE826D4}" type="presParOf" srcId="{564C4104-2BC8-4FD2-A5DA-415DEDE31CFA}" destId="{8E137C5A-C1A2-4A5A-8887-48A9A9552B72}" srcOrd="1" destOrd="0" presId="urn:microsoft.com/office/officeart/2018/2/layout/IconVerticalSolidList"/>
    <dgm:cxn modelId="{67993720-9930-4941-A304-D8D94983DA4F}" type="presParOf" srcId="{564C4104-2BC8-4FD2-A5DA-415DEDE31CFA}" destId="{A08836B8-75E8-4073-8184-521543A2428C}" srcOrd="2" destOrd="0" presId="urn:microsoft.com/office/officeart/2018/2/layout/IconVerticalSolidList"/>
    <dgm:cxn modelId="{7534A95E-FA72-4C3C-A985-4C727773E714}" type="presParOf" srcId="{564C4104-2BC8-4FD2-A5DA-415DEDE31CFA}" destId="{8680BCE6-8A97-4A3F-829C-D91211ADC18B}" srcOrd="3" destOrd="0" presId="urn:microsoft.com/office/officeart/2018/2/layout/IconVerticalSolidList"/>
    <dgm:cxn modelId="{80F3111B-8A67-4E91-BCC5-62CE37F02CA4}" type="presParOf" srcId="{34F75005-8BCE-4571-AF98-632C10808BAC}" destId="{5F39C10E-0EEE-497F-84D3-8E0F91057E99}" srcOrd="1" destOrd="0" presId="urn:microsoft.com/office/officeart/2018/2/layout/IconVerticalSolidList"/>
    <dgm:cxn modelId="{FDB03B5F-B1AB-4ADE-A661-E87D760B80F6}" type="presParOf" srcId="{34F75005-8BCE-4571-AF98-632C10808BAC}" destId="{3FB226CE-FB5E-4DF9-8018-DA6E3F3CB104}" srcOrd="2" destOrd="0" presId="urn:microsoft.com/office/officeart/2018/2/layout/IconVerticalSolidList"/>
    <dgm:cxn modelId="{AF39320A-33E1-4974-8A16-6CC4887F6EA9}" type="presParOf" srcId="{3FB226CE-FB5E-4DF9-8018-DA6E3F3CB104}" destId="{3B4DD9AA-54E1-44BE-AFC7-4A76E22C649C}" srcOrd="0" destOrd="0" presId="urn:microsoft.com/office/officeart/2018/2/layout/IconVerticalSolidList"/>
    <dgm:cxn modelId="{84BB1EF2-4BE9-4CD9-81F3-11EA5746D1F1}" type="presParOf" srcId="{3FB226CE-FB5E-4DF9-8018-DA6E3F3CB104}" destId="{28754ADB-1006-4CD5-B30D-147A80CCB422}" srcOrd="1" destOrd="0" presId="urn:microsoft.com/office/officeart/2018/2/layout/IconVerticalSolidList"/>
    <dgm:cxn modelId="{4108C430-0FD4-4363-8C63-A0CCA4F0D461}" type="presParOf" srcId="{3FB226CE-FB5E-4DF9-8018-DA6E3F3CB104}" destId="{F7020897-5A7E-45FB-B726-F1D85BEAD96B}" srcOrd="2" destOrd="0" presId="urn:microsoft.com/office/officeart/2018/2/layout/IconVerticalSolidList"/>
    <dgm:cxn modelId="{69724352-852F-4C56-A2FF-5A48433DA52C}" type="presParOf" srcId="{3FB226CE-FB5E-4DF9-8018-DA6E3F3CB104}" destId="{41959A69-6027-4497-8579-9501A9A1C968}" srcOrd="3" destOrd="0" presId="urn:microsoft.com/office/officeart/2018/2/layout/IconVerticalSolidList"/>
    <dgm:cxn modelId="{2C10C2D7-C0D5-4A62-8A89-E6BBDDB9A688}" type="presParOf" srcId="{34F75005-8BCE-4571-AF98-632C10808BAC}" destId="{70BE703B-709F-4BA6-B069-3423E098FF56}" srcOrd="3" destOrd="0" presId="urn:microsoft.com/office/officeart/2018/2/layout/IconVerticalSolidList"/>
    <dgm:cxn modelId="{04798E73-54F8-416A-9729-3042CE55F7BD}" type="presParOf" srcId="{34F75005-8BCE-4571-AF98-632C10808BAC}" destId="{96B2E628-FCD6-46D4-91CB-750186CAF69F}" srcOrd="4" destOrd="0" presId="urn:microsoft.com/office/officeart/2018/2/layout/IconVerticalSolidList"/>
    <dgm:cxn modelId="{FBB19684-F98A-4831-A8C7-4992C5314374}" type="presParOf" srcId="{96B2E628-FCD6-46D4-91CB-750186CAF69F}" destId="{084FC645-7168-4619-BEF2-739CFF9ABE41}" srcOrd="0" destOrd="0" presId="urn:microsoft.com/office/officeart/2018/2/layout/IconVerticalSolidList"/>
    <dgm:cxn modelId="{4D43C28D-EBFB-46FF-9C28-EA1860272098}" type="presParOf" srcId="{96B2E628-FCD6-46D4-91CB-750186CAF69F}" destId="{DD982DD1-1CC8-4147-B606-B9C0DA005D31}" srcOrd="1" destOrd="0" presId="urn:microsoft.com/office/officeart/2018/2/layout/IconVerticalSolidList"/>
    <dgm:cxn modelId="{48049E32-AAE3-46D4-9612-CF58895E7AFD}" type="presParOf" srcId="{96B2E628-FCD6-46D4-91CB-750186CAF69F}" destId="{20C10D5B-F11B-4C5A-BA5C-6961FAC9DC2C}" srcOrd="2" destOrd="0" presId="urn:microsoft.com/office/officeart/2018/2/layout/IconVerticalSolidList"/>
    <dgm:cxn modelId="{B06D7FE4-3C73-4B78-A0C5-9BEE516AFB5F}" type="presParOf" srcId="{96B2E628-FCD6-46D4-91CB-750186CAF69F}" destId="{F2249264-3470-4822-B069-952BBB0F3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2951D5-E686-41AD-B6CE-C1E858F2843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2F92D0F-331E-4769-BA27-F22CD7051D5B}">
      <dgm:prSet/>
      <dgm:spPr/>
      <dgm:t>
        <a:bodyPr/>
        <a:lstStyle/>
        <a:p>
          <a:pPr>
            <a:lnSpc>
              <a:spcPct val="100000"/>
            </a:lnSpc>
            <a:defRPr b="1"/>
          </a:pPr>
          <a:r>
            <a:rPr lang="en-US" b="1" i="0"/>
            <a:t>September 2023:</a:t>
          </a:r>
          <a:endParaRPr lang="en-US"/>
        </a:p>
      </dgm:t>
    </dgm:pt>
    <dgm:pt modelId="{3194D150-C3D5-42F6-A9E1-BAEA7D4D61AC}" type="parTrans" cxnId="{89F364B8-E94D-4F07-9A86-D71126F7EE23}">
      <dgm:prSet/>
      <dgm:spPr/>
      <dgm:t>
        <a:bodyPr/>
        <a:lstStyle/>
        <a:p>
          <a:endParaRPr lang="en-US"/>
        </a:p>
      </dgm:t>
    </dgm:pt>
    <dgm:pt modelId="{949730AA-AF08-4EC6-97F5-59089C119823}" type="sibTrans" cxnId="{89F364B8-E94D-4F07-9A86-D71126F7EE23}">
      <dgm:prSet/>
      <dgm:spPr/>
      <dgm:t>
        <a:bodyPr/>
        <a:lstStyle/>
        <a:p>
          <a:endParaRPr lang="en-US"/>
        </a:p>
      </dgm:t>
    </dgm:pt>
    <dgm:pt modelId="{E6AB3BB9-6D12-4277-AA9A-D3CE48BDCF9C}">
      <dgm:prSet/>
      <dgm:spPr/>
      <dgm:t>
        <a:bodyPr/>
        <a:lstStyle/>
        <a:p>
          <a:pPr>
            <a:lnSpc>
              <a:spcPct val="100000"/>
            </a:lnSpc>
          </a:pPr>
          <a:r>
            <a:rPr lang="en-US" b="0" i="0"/>
            <a:t>Data Collection and Exploration</a:t>
          </a:r>
          <a:endParaRPr lang="en-US"/>
        </a:p>
      </dgm:t>
    </dgm:pt>
    <dgm:pt modelId="{25AE6BEF-CAE6-4B08-91D1-C22CCF2F9B67}" type="parTrans" cxnId="{845E0ECC-2C3B-42DF-B801-5ED74C695D70}">
      <dgm:prSet/>
      <dgm:spPr/>
      <dgm:t>
        <a:bodyPr/>
        <a:lstStyle/>
        <a:p>
          <a:endParaRPr lang="en-US"/>
        </a:p>
      </dgm:t>
    </dgm:pt>
    <dgm:pt modelId="{7AD3BD87-3FDF-4F9F-9700-9D2B54957053}" type="sibTrans" cxnId="{845E0ECC-2C3B-42DF-B801-5ED74C695D70}">
      <dgm:prSet/>
      <dgm:spPr/>
      <dgm:t>
        <a:bodyPr/>
        <a:lstStyle/>
        <a:p>
          <a:endParaRPr lang="en-US"/>
        </a:p>
      </dgm:t>
    </dgm:pt>
    <dgm:pt modelId="{4E4BD4C8-704F-447E-A142-D4155A3FFE00}">
      <dgm:prSet/>
      <dgm:spPr/>
      <dgm:t>
        <a:bodyPr/>
        <a:lstStyle/>
        <a:p>
          <a:pPr>
            <a:lnSpc>
              <a:spcPct val="100000"/>
            </a:lnSpc>
          </a:pPr>
          <a:r>
            <a:rPr lang="en-US" b="0" i="0"/>
            <a:t>Initial Setup: Python Environment and Jupyter Notebook</a:t>
          </a:r>
          <a:endParaRPr lang="en-US"/>
        </a:p>
      </dgm:t>
    </dgm:pt>
    <dgm:pt modelId="{066D8CB6-7866-4248-BF92-E940E8A048AB}" type="parTrans" cxnId="{8DC637D4-EEE2-4304-81C1-93B7124DCEC3}">
      <dgm:prSet/>
      <dgm:spPr/>
      <dgm:t>
        <a:bodyPr/>
        <a:lstStyle/>
        <a:p>
          <a:endParaRPr lang="en-US"/>
        </a:p>
      </dgm:t>
    </dgm:pt>
    <dgm:pt modelId="{BF97DC6E-FDBF-4525-A7F6-EA0B03DB5607}" type="sibTrans" cxnId="{8DC637D4-EEE2-4304-81C1-93B7124DCEC3}">
      <dgm:prSet/>
      <dgm:spPr/>
      <dgm:t>
        <a:bodyPr/>
        <a:lstStyle/>
        <a:p>
          <a:endParaRPr lang="en-US"/>
        </a:p>
      </dgm:t>
    </dgm:pt>
    <dgm:pt modelId="{789C9903-9C89-4F23-8FCF-007C4F9FECFE}">
      <dgm:prSet/>
      <dgm:spPr/>
      <dgm:t>
        <a:bodyPr/>
        <a:lstStyle/>
        <a:p>
          <a:pPr>
            <a:lnSpc>
              <a:spcPct val="100000"/>
            </a:lnSpc>
            <a:defRPr b="1"/>
          </a:pPr>
          <a:r>
            <a:rPr lang="en-US" b="1" i="0"/>
            <a:t>October 2023:</a:t>
          </a:r>
          <a:endParaRPr lang="en-US"/>
        </a:p>
      </dgm:t>
    </dgm:pt>
    <dgm:pt modelId="{D9DCB33D-62B3-4BEA-8293-7DC6894582B7}" type="parTrans" cxnId="{8C3AA5A4-0860-41A4-B5A3-C1B296CD9339}">
      <dgm:prSet/>
      <dgm:spPr/>
      <dgm:t>
        <a:bodyPr/>
        <a:lstStyle/>
        <a:p>
          <a:endParaRPr lang="en-US"/>
        </a:p>
      </dgm:t>
    </dgm:pt>
    <dgm:pt modelId="{CF287513-F625-42C2-8A66-DC3D484B3282}" type="sibTrans" cxnId="{8C3AA5A4-0860-41A4-B5A3-C1B296CD9339}">
      <dgm:prSet/>
      <dgm:spPr/>
      <dgm:t>
        <a:bodyPr/>
        <a:lstStyle/>
        <a:p>
          <a:endParaRPr lang="en-US"/>
        </a:p>
      </dgm:t>
    </dgm:pt>
    <dgm:pt modelId="{64B00741-8C68-44DB-83E0-84F493A9C668}">
      <dgm:prSet/>
      <dgm:spPr/>
      <dgm:t>
        <a:bodyPr/>
        <a:lstStyle/>
        <a:p>
          <a:pPr>
            <a:lnSpc>
              <a:spcPct val="100000"/>
            </a:lnSpc>
          </a:pPr>
          <a:r>
            <a:rPr lang="en-US" b="0" i="0"/>
            <a:t>Data Preprocessing and Cleaning</a:t>
          </a:r>
          <a:endParaRPr lang="en-US"/>
        </a:p>
      </dgm:t>
    </dgm:pt>
    <dgm:pt modelId="{88170EC9-E050-4D16-AE15-BA888A0681BF}" type="parTrans" cxnId="{DD9E0102-64D3-4377-B283-7A60488DE40C}">
      <dgm:prSet/>
      <dgm:spPr/>
      <dgm:t>
        <a:bodyPr/>
        <a:lstStyle/>
        <a:p>
          <a:endParaRPr lang="en-US"/>
        </a:p>
      </dgm:t>
    </dgm:pt>
    <dgm:pt modelId="{D86567FD-FE5E-4B78-8F9A-444746E41DF8}" type="sibTrans" cxnId="{DD9E0102-64D3-4377-B283-7A60488DE40C}">
      <dgm:prSet/>
      <dgm:spPr/>
      <dgm:t>
        <a:bodyPr/>
        <a:lstStyle/>
        <a:p>
          <a:endParaRPr lang="en-US"/>
        </a:p>
      </dgm:t>
    </dgm:pt>
    <dgm:pt modelId="{555A1B1C-87AE-44CA-827C-E8382A5AF726}">
      <dgm:prSet/>
      <dgm:spPr/>
      <dgm:t>
        <a:bodyPr/>
        <a:lstStyle/>
        <a:p>
          <a:pPr>
            <a:lnSpc>
              <a:spcPct val="100000"/>
            </a:lnSpc>
          </a:pPr>
          <a:r>
            <a:rPr lang="en-US" b="0" i="0"/>
            <a:t>Exploratory Data Analysis (EDA)</a:t>
          </a:r>
          <a:endParaRPr lang="en-US"/>
        </a:p>
      </dgm:t>
    </dgm:pt>
    <dgm:pt modelId="{89DF2C2C-D837-496E-A80A-E28D5F40D416}" type="parTrans" cxnId="{95373946-5584-45CB-BEB2-6BAEE21118A5}">
      <dgm:prSet/>
      <dgm:spPr/>
      <dgm:t>
        <a:bodyPr/>
        <a:lstStyle/>
        <a:p>
          <a:endParaRPr lang="en-US"/>
        </a:p>
      </dgm:t>
    </dgm:pt>
    <dgm:pt modelId="{090C3949-6C4A-41C4-ABB7-0E1F1E2C2C1F}" type="sibTrans" cxnId="{95373946-5584-45CB-BEB2-6BAEE21118A5}">
      <dgm:prSet/>
      <dgm:spPr/>
      <dgm:t>
        <a:bodyPr/>
        <a:lstStyle/>
        <a:p>
          <a:endParaRPr lang="en-US"/>
        </a:p>
      </dgm:t>
    </dgm:pt>
    <dgm:pt modelId="{174A7DA4-899A-41C1-AFBB-C4DC01698E69}">
      <dgm:prSet/>
      <dgm:spPr/>
      <dgm:t>
        <a:bodyPr/>
        <a:lstStyle/>
        <a:p>
          <a:pPr>
            <a:lnSpc>
              <a:spcPct val="100000"/>
            </a:lnSpc>
            <a:defRPr b="1"/>
          </a:pPr>
          <a:r>
            <a:rPr lang="en-US" b="1" i="0"/>
            <a:t>November 2023:</a:t>
          </a:r>
          <a:endParaRPr lang="en-US"/>
        </a:p>
      </dgm:t>
    </dgm:pt>
    <dgm:pt modelId="{A599E474-47F3-4E3C-8020-043B3F758490}" type="parTrans" cxnId="{721B4C2E-8876-45B2-A40B-1415CFA93AE2}">
      <dgm:prSet/>
      <dgm:spPr/>
      <dgm:t>
        <a:bodyPr/>
        <a:lstStyle/>
        <a:p>
          <a:endParaRPr lang="en-US"/>
        </a:p>
      </dgm:t>
    </dgm:pt>
    <dgm:pt modelId="{BBA1B6B6-6082-4D87-BFB4-CF808CE866CE}" type="sibTrans" cxnId="{721B4C2E-8876-45B2-A40B-1415CFA93AE2}">
      <dgm:prSet/>
      <dgm:spPr/>
      <dgm:t>
        <a:bodyPr/>
        <a:lstStyle/>
        <a:p>
          <a:endParaRPr lang="en-US"/>
        </a:p>
      </dgm:t>
    </dgm:pt>
    <dgm:pt modelId="{83B2574A-DC8C-4E7B-B023-2A7B480CA97B}">
      <dgm:prSet/>
      <dgm:spPr/>
      <dgm:t>
        <a:bodyPr/>
        <a:lstStyle/>
        <a:p>
          <a:pPr>
            <a:lnSpc>
              <a:spcPct val="100000"/>
            </a:lnSpc>
          </a:pPr>
          <a:r>
            <a:rPr lang="en-US" b="0" i="0"/>
            <a:t>Model Building: Logistic Regression, KNN, SVM</a:t>
          </a:r>
          <a:endParaRPr lang="en-US"/>
        </a:p>
      </dgm:t>
    </dgm:pt>
    <dgm:pt modelId="{B513F931-E736-4496-A57B-200A70753889}" type="parTrans" cxnId="{CCB1FD38-C8F6-45F8-B8CC-636C197F334F}">
      <dgm:prSet/>
      <dgm:spPr/>
      <dgm:t>
        <a:bodyPr/>
        <a:lstStyle/>
        <a:p>
          <a:endParaRPr lang="en-US"/>
        </a:p>
      </dgm:t>
    </dgm:pt>
    <dgm:pt modelId="{A10770D8-A8A7-4B85-A31B-637353BE640E}" type="sibTrans" cxnId="{CCB1FD38-C8F6-45F8-B8CC-636C197F334F}">
      <dgm:prSet/>
      <dgm:spPr/>
      <dgm:t>
        <a:bodyPr/>
        <a:lstStyle/>
        <a:p>
          <a:endParaRPr lang="en-US"/>
        </a:p>
      </dgm:t>
    </dgm:pt>
    <dgm:pt modelId="{41BBBB92-89E2-47A1-BBAF-4D5F6479F5D7}">
      <dgm:prSet/>
      <dgm:spPr/>
      <dgm:t>
        <a:bodyPr/>
        <a:lstStyle/>
        <a:p>
          <a:pPr>
            <a:lnSpc>
              <a:spcPct val="100000"/>
            </a:lnSpc>
          </a:pPr>
          <a:r>
            <a:rPr lang="en-US" b="0" i="0"/>
            <a:t>Model Comparison and Selection</a:t>
          </a:r>
          <a:endParaRPr lang="en-US"/>
        </a:p>
      </dgm:t>
    </dgm:pt>
    <dgm:pt modelId="{59FA944C-60B1-4C50-B4F2-4092AA02E36A}" type="parTrans" cxnId="{4EA0A62E-A751-4BA6-8C34-F5A5489318EC}">
      <dgm:prSet/>
      <dgm:spPr/>
      <dgm:t>
        <a:bodyPr/>
        <a:lstStyle/>
        <a:p>
          <a:endParaRPr lang="en-US"/>
        </a:p>
      </dgm:t>
    </dgm:pt>
    <dgm:pt modelId="{69B34DA8-D5B6-43F6-81CA-A6BB9D15FA4B}" type="sibTrans" cxnId="{4EA0A62E-A751-4BA6-8C34-F5A5489318EC}">
      <dgm:prSet/>
      <dgm:spPr/>
      <dgm:t>
        <a:bodyPr/>
        <a:lstStyle/>
        <a:p>
          <a:endParaRPr lang="en-US"/>
        </a:p>
      </dgm:t>
    </dgm:pt>
    <dgm:pt modelId="{4B739C30-0591-4A8B-BB2C-3D647D0C593D}">
      <dgm:prSet/>
      <dgm:spPr/>
      <dgm:t>
        <a:bodyPr/>
        <a:lstStyle/>
        <a:p>
          <a:pPr>
            <a:lnSpc>
              <a:spcPct val="100000"/>
            </a:lnSpc>
            <a:defRPr b="1"/>
          </a:pPr>
          <a:r>
            <a:rPr lang="en-US" b="1" i="0"/>
            <a:t>December 2023:</a:t>
          </a:r>
          <a:endParaRPr lang="en-US"/>
        </a:p>
      </dgm:t>
    </dgm:pt>
    <dgm:pt modelId="{F01DC71D-AC4A-4AE4-97FD-051D3AC63932}" type="parTrans" cxnId="{E34AAC1C-AF4C-4423-9793-2F31A17B2CF3}">
      <dgm:prSet/>
      <dgm:spPr/>
      <dgm:t>
        <a:bodyPr/>
        <a:lstStyle/>
        <a:p>
          <a:endParaRPr lang="en-US"/>
        </a:p>
      </dgm:t>
    </dgm:pt>
    <dgm:pt modelId="{B4490196-DD7F-40E1-A365-9F3B6025CCE1}" type="sibTrans" cxnId="{E34AAC1C-AF4C-4423-9793-2F31A17B2CF3}">
      <dgm:prSet/>
      <dgm:spPr/>
      <dgm:t>
        <a:bodyPr/>
        <a:lstStyle/>
        <a:p>
          <a:endParaRPr lang="en-US"/>
        </a:p>
      </dgm:t>
    </dgm:pt>
    <dgm:pt modelId="{1EDFCD8F-E98B-4F8B-B023-8962E4A6355A}">
      <dgm:prSet/>
      <dgm:spPr/>
      <dgm:t>
        <a:bodyPr/>
        <a:lstStyle/>
        <a:p>
          <a:pPr>
            <a:lnSpc>
              <a:spcPct val="100000"/>
            </a:lnSpc>
          </a:pPr>
          <a:r>
            <a:rPr lang="en-US" b="0" i="0"/>
            <a:t>Model Deployment</a:t>
          </a:r>
          <a:endParaRPr lang="en-US"/>
        </a:p>
      </dgm:t>
    </dgm:pt>
    <dgm:pt modelId="{C4B8ADAD-F17A-4080-A695-215ED879B9E9}" type="parTrans" cxnId="{73A87D4A-979A-4339-84AF-1307F29D440E}">
      <dgm:prSet/>
      <dgm:spPr/>
      <dgm:t>
        <a:bodyPr/>
        <a:lstStyle/>
        <a:p>
          <a:endParaRPr lang="en-US"/>
        </a:p>
      </dgm:t>
    </dgm:pt>
    <dgm:pt modelId="{CA1B3E7B-B306-45B3-A532-23176AF5DC05}" type="sibTrans" cxnId="{73A87D4A-979A-4339-84AF-1307F29D440E}">
      <dgm:prSet/>
      <dgm:spPr/>
      <dgm:t>
        <a:bodyPr/>
        <a:lstStyle/>
        <a:p>
          <a:endParaRPr lang="en-US"/>
        </a:p>
      </dgm:t>
    </dgm:pt>
    <dgm:pt modelId="{BF093C6A-2611-45C4-A3B5-2CBD1EC776EC}">
      <dgm:prSet/>
      <dgm:spPr/>
      <dgm:t>
        <a:bodyPr/>
        <a:lstStyle/>
        <a:p>
          <a:pPr>
            <a:lnSpc>
              <a:spcPct val="100000"/>
            </a:lnSpc>
          </a:pPr>
          <a:r>
            <a:rPr lang="en-US" b="0" i="0"/>
            <a:t>Initial Web App Development</a:t>
          </a:r>
          <a:endParaRPr lang="en-US"/>
        </a:p>
      </dgm:t>
    </dgm:pt>
    <dgm:pt modelId="{0F611399-CC85-4FF5-865A-BB59022B0BE7}" type="parTrans" cxnId="{6CE4E4B4-E9FA-4165-810B-7B953755E967}">
      <dgm:prSet/>
      <dgm:spPr/>
      <dgm:t>
        <a:bodyPr/>
        <a:lstStyle/>
        <a:p>
          <a:endParaRPr lang="en-US"/>
        </a:p>
      </dgm:t>
    </dgm:pt>
    <dgm:pt modelId="{1CF95E89-3A25-49A3-835D-5A22F5B6FAFC}" type="sibTrans" cxnId="{6CE4E4B4-E9FA-4165-810B-7B953755E967}">
      <dgm:prSet/>
      <dgm:spPr/>
      <dgm:t>
        <a:bodyPr/>
        <a:lstStyle/>
        <a:p>
          <a:endParaRPr lang="en-US"/>
        </a:p>
      </dgm:t>
    </dgm:pt>
    <dgm:pt modelId="{DB0E0832-7849-4D92-9B32-12EB770FDF32}">
      <dgm:prSet/>
      <dgm:spPr/>
      <dgm:t>
        <a:bodyPr/>
        <a:lstStyle/>
        <a:p>
          <a:pPr>
            <a:lnSpc>
              <a:spcPct val="100000"/>
            </a:lnSpc>
            <a:defRPr b="1"/>
          </a:pPr>
          <a:r>
            <a:rPr lang="en-US" b="1" i="0"/>
            <a:t>January 2024:</a:t>
          </a:r>
          <a:endParaRPr lang="en-US"/>
        </a:p>
      </dgm:t>
    </dgm:pt>
    <dgm:pt modelId="{79E97B92-6AC5-4E0F-9D7E-83D623268360}" type="parTrans" cxnId="{9E4CE6F9-683F-49A5-B662-036A86AC35B9}">
      <dgm:prSet/>
      <dgm:spPr/>
      <dgm:t>
        <a:bodyPr/>
        <a:lstStyle/>
        <a:p>
          <a:endParaRPr lang="en-US"/>
        </a:p>
      </dgm:t>
    </dgm:pt>
    <dgm:pt modelId="{C8999087-923B-4782-863E-CFDCEA29AD2E}" type="sibTrans" cxnId="{9E4CE6F9-683F-49A5-B662-036A86AC35B9}">
      <dgm:prSet/>
      <dgm:spPr/>
      <dgm:t>
        <a:bodyPr/>
        <a:lstStyle/>
        <a:p>
          <a:endParaRPr lang="en-US"/>
        </a:p>
      </dgm:t>
    </dgm:pt>
    <dgm:pt modelId="{970DCC4E-0C33-41E9-BE1D-299D13227594}">
      <dgm:prSet/>
      <dgm:spPr/>
      <dgm:t>
        <a:bodyPr/>
        <a:lstStyle/>
        <a:p>
          <a:pPr>
            <a:lnSpc>
              <a:spcPct val="100000"/>
            </a:lnSpc>
          </a:pPr>
          <a:r>
            <a:rPr lang="en-US" b="0" i="0"/>
            <a:t>Web App Refinement and Testing</a:t>
          </a:r>
          <a:endParaRPr lang="en-US"/>
        </a:p>
      </dgm:t>
    </dgm:pt>
    <dgm:pt modelId="{35E97D4F-24BD-488A-B2E5-28BC830899BD}" type="parTrans" cxnId="{41752C6B-A7A4-42B2-B940-93BE2DA9DBE6}">
      <dgm:prSet/>
      <dgm:spPr/>
      <dgm:t>
        <a:bodyPr/>
        <a:lstStyle/>
        <a:p>
          <a:endParaRPr lang="en-US"/>
        </a:p>
      </dgm:t>
    </dgm:pt>
    <dgm:pt modelId="{09EBC977-22F1-4758-AFF0-700D21A1CD59}" type="sibTrans" cxnId="{41752C6B-A7A4-42B2-B940-93BE2DA9DBE6}">
      <dgm:prSet/>
      <dgm:spPr/>
      <dgm:t>
        <a:bodyPr/>
        <a:lstStyle/>
        <a:p>
          <a:endParaRPr lang="en-US"/>
        </a:p>
      </dgm:t>
    </dgm:pt>
    <dgm:pt modelId="{EAA06CB6-E76B-43D9-8497-8F95F811667B}">
      <dgm:prSet/>
      <dgm:spPr/>
      <dgm:t>
        <a:bodyPr/>
        <a:lstStyle/>
        <a:p>
          <a:pPr>
            <a:lnSpc>
              <a:spcPct val="100000"/>
            </a:lnSpc>
          </a:pPr>
          <a:r>
            <a:rPr lang="en-US" b="0" i="0"/>
            <a:t>Final Presentation and Project Conclusion</a:t>
          </a:r>
          <a:endParaRPr lang="en-US"/>
        </a:p>
      </dgm:t>
    </dgm:pt>
    <dgm:pt modelId="{E1D1ACFA-00E0-4C6B-9EB4-6EA13F8DB45E}" type="parTrans" cxnId="{35C3B883-965E-4465-A237-7FED7C1590C2}">
      <dgm:prSet/>
      <dgm:spPr/>
      <dgm:t>
        <a:bodyPr/>
        <a:lstStyle/>
        <a:p>
          <a:endParaRPr lang="en-US"/>
        </a:p>
      </dgm:t>
    </dgm:pt>
    <dgm:pt modelId="{CC789691-00F2-419D-8503-A7B1480B193B}" type="sibTrans" cxnId="{35C3B883-965E-4465-A237-7FED7C1590C2}">
      <dgm:prSet/>
      <dgm:spPr/>
      <dgm:t>
        <a:bodyPr/>
        <a:lstStyle/>
        <a:p>
          <a:endParaRPr lang="en-US"/>
        </a:p>
      </dgm:t>
    </dgm:pt>
    <dgm:pt modelId="{E61EA58A-FDB8-409B-B524-EE77D071AE44}" type="pres">
      <dgm:prSet presAssocID="{5D2951D5-E686-41AD-B6CE-C1E858F2843F}" presName="root" presStyleCnt="0">
        <dgm:presLayoutVars>
          <dgm:dir/>
          <dgm:resizeHandles val="exact"/>
        </dgm:presLayoutVars>
      </dgm:prSet>
      <dgm:spPr/>
    </dgm:pt>
    <dgm:pt modelId="{FE54825D-1485-4A19-82E0-AF0B5F3BA8D1}" type="pres">
      <dgm:prSet presAssocID="{92F92D0F-331E-4769-BA27-F22CD7051D5B}" presName="compNode" presStyleCnt="0"/>
      <dgm:spPr/>
    </dgm:pt>
    <dgm:pt modelId="{B90F1E4F-6A01-46D3-8F70-7685B07B0209}" type="pres">
      <dgm:prSet presAssocID="{92F92D0F-331E-4769-BA27-F22CD7051D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71689821-FDB9-46D1-9F66-4CA0157F08DD}" type="pres">
      <dgm:prSet presAssocID="{92F92D0F-331E-4769-BA27-F22CD7051D5B}" presName="iconSpace" presStyleCnt="0"/>
      <dgm:spPr/>
    </dgm:pt>
    <dgm:pt modelId="{540C1DDC-F4E8-4898-9996-6C51AABFD37C}" type="pres">
      <dgm:prSet presAssocID="{92F92D0F-331E-4769-BA27-F22CD7051D5B}" presName="parTx" presStyleLbl="revTx" presStyleIdx="0" presStyleCnt="10">
        <dgm:presLayoutVars>
          <dgm:chMax val="0"/>
          <dgm:chPref val="0"/>
        </dgm:presLayoutVars>
      </dgm:prSet>
      <dgm:spPr/>
    </dgm:pt>
    <dgm:pt modelId="{6395A2EE-890A-484C-8CC1-4323E99A9B9B}" type="pres">
      <dgm:prSet presAssocID="{92F92D0F-331E-4769-BA27-F22CD7051D5B}" presName="txSpace" presStyleCnt="0"/>
      <dgm:spPr/>
    </dgm:pt>
    <dgm:pt modelId="{CA58EE0A-9378-474D-8CED-B57D85438914}" type="pres">
      <dgm:prSet presAssocID="{92F92D0F-331E-4769-BA27-F22CD7051D5B}" presName="desTx" presStyleLbl="revTx" presStyleIdx="1" presStyleCnt="10">
        <dgm:presLayoutVars/>
      </dgm:prSet>
      <dgm:spPr/>
    </dgm:pt>
    <dgm:pt modelId="{9B04216D-C843-4FFD-808C-D08FFD38B131}" type="pres">
      <dgm:prSet presAssocID="{949730AA-AF08-4EC6-97F5-59089C119823}" presName="sibTrans" presStyleCnt="0"/>
      <dgm:spPr/>
    </dgm:pt>
    <dgm:pt modelId="{317CE959-A2E5-4A53-A52C-BF48CD4F8E34}" type="pres">
      <dgm:prSet presAssocID="{789C9903-9C89-4F23-8FCF-007C4F9FECFE}" presName="compNode" presStyleCnt="0"/>
      <dgm:spPr/>
    </dgm:pt>
    <dgm:pt modelId="{D27E838D-4ED6-4C8B-8495-E96A5C2D3985}" type="pres">
      <dgm:prSet presAssocID="{789C9903-9C89-4F23-8FCF-007C4F9FEC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EDA59AA-9AD6-4151-B76F-0BB0ABFC875F}" type="pres">
      <dgm:prSet presAssocID="{789C9903-9C89-4F23-8FCF-007C4F9FECFE}" presName="iconSpace" presStyleCnt="0"/>
      <dgm:spPr/>
    </dgm:pt>
    <dgm:pt modelId="{166D8146-48C4-4AFD-B5C6-63071DA4B35B}" type="pres">
      <dgm:prSet presAssocID="{789C9903-9C89-4F23-8FCF-007C4F9FECFE}" presName="parTx" presStyleLbl="revTx" presStyleIdx="2" presStyleCnt="10">
        <dgm:presLayoutVars>
          <dgm:chMax val="0"/>
          <dgm:chPref val="0"/>
        </dgm:presLayoutVars>
      </dgm:prSet>
      <dgm:spPr/>
    </dgm:pt>
    <dgm:pt modelId="{0D7A5592-F873-4277-8935-0AC41112E665}" type="pres">
      <dgm:prSet presAssocID="{789C9903-9C89-4F23-8FCF-007C4F9FECFE}" presName="txSpace" presStyleCnt="0"/>
      <dgm:spPr/>
    </dgm:pt>
    <dgm:pt modelId="{08C20519-633E-413B-827A-D2C0FEB0F38D}" type="pres">
      <dgm:prSet presAssocID="{789C9903-9C89-4F23-8FCF-007C4F9FECFE}" presName="desTx" presStyleLbl="revTx" presStyleIdx="3" presStyleCnt="10">
        <dgm:presLayoutVars/>
      </dgm:prSet>
      <dgm:spPr/>
    </dgm:pt>
    <dgm:pt modelId="{E7AC08ED-911E-4E49-8592-A18FDBB095AE}" type="pres">
      <dgm:prSet presAssocID="{CF287513-F625-42C2-8A66-DC3D484B3282}" presName="sibTrans" presStyleCnt="0"/>
      <dgm:spPr/>
    </dgm:pt>
    <dgm:pt modelId="{24F95A94-F2F5-46C0-8290-0A310CC54415}" type="pres">
      <dgm:prSet presAssocID="{174A7DA4-899A-41C1-AFBB-C4DC01698E69}" presName="compNode" presStyleCnt="0"/>
      <dgm:spPr/>
    </dgm:pt>
    <dgm:pt modelId="{AD3DF9A8-3A15-4949-877B-BB0965FEBA3A}" type="pres">
      <dgm:prSet presAssocID="{174A7DA4-899A-41C1-AFBB-C4DC01698E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FC20519E-52B4-48BF-A029-7D41D91CE9F4}" type="pres">
      <dgm:prSet presAssocID="{174A7DA4-899A-41C1-AFBB-C4DC01698E69}" presName="iconSpace" presStyleCnt="0"/>
      <dgm:spPr/>
    </dgm:pt>
    <dgm:pt modelId="{920B7E1A-9658-4F53-AF76-8C982BF52A8D}" type="pres">
      <dgm:prSet presAssocID="{174A7DA4-899A-41C1-AFBB-C4DC01698E69}" presName="parTx" presStyleLbl="revTx" presStyleIdx="4" presStyleCnt="10">
        <dgm:presLayoutVars>
          <dgm:chMax val="0"/>
          <dgm:chPref val="0"/>
        </dgm:presLayoutVars>
      </dgm:prSet>
      <dgm:spPr/>
    </dgm:pt>
    <dgm:pt modelId="{C22CABEB-DBA9-4478-B62F-423418BB18E8}" type="pres">
      <dgm:prSet presAssocID="{174A7DA4-899A-41C1-AFBB-C4DC01698E69}" presName="txSpace" presStyleCnt="0"/>
      <dgm:spPr/>
    </dgm:pt>
    <dgm:pt modelId="{2013ED6B-6FC7-458C-8A4D-77E1A069279F}" type="pres">
      <dgm:prSet presAssocID="{174A7DA4-899A-41C1-AFBB-C4DC01698E69}" presName="desTx" presStyleLbl="revTx" presStyleIdx="5" presStyleCnt="10">
        <dgm:presLayoutVars/>
      </dgm:prSet>
      <dgm:spPr/>
    </dgm:pt>
    <dgm:pt modelId="{365C4576-E49A-4CA3-9F76-AC1D6B8E02D2}" type="pres">
      <dgm:prSet presAssocID="{BBA1B6B6-6082-4D87-BFB4-CF808CE866CE}" presName="sibTrans" presStyleCnt="0"/>
      <dgm:spPr/>
    </dgm:pt>
    <dgm:pt modelId="{B80C901D-7039-45D9-BC7F-00311EE53E9D}" type="pres">
      <dgm:prSet presAssocID="{4B739C30-0591-4A8B-BB2C-3D647D0C593D}" presName="compNode" presStyleCnt="0"/>
      <dgm:spPr/>
    </dgm:pt>
    <dgm:pt modelId="{FCDBA7DA-5753-41A4-A9C6-F2038F74DC1A}" type="pres">
      <dgm:prSet presAssocID="{4B739C30-0591-4A8B-BB2C-3D647D0C59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a:ext>
      </dgm:extLst>
    </dgm:pt>
    <dgm:pt modelId="{78C1176A-646F-44BA-9753-52E0A0243260}" type="pres">
      <dgm:prSet presAssocID="{4B739C30-0591-4A8B-BB2C-3D647D0C593D}" presName="iconSpace" presStyleCnt="0"/>
      <dgm:spPr/>
    </dgm:pt>
    <dgm:pt modelId="{53EEE845-7A5E-4A33-88E5-D670F32BA67D}" type="pres">
      <dgm:prSet presAssocID="{4B739C30-0591-4A8B-BB2C-3D647D0C593D}" presName="parTx" presStyleLbl="revTx" presStyleIdx="6" presStyleCnt="10">
        <dgm:presLayoutVars>
          <dgm:chMax val="0"/>
          <dgm:chPref val="0"/>
        </dgm:presLayoutVars>
      </dgm:prSet>
      <dgm:spPr/>
    </dgm:pt>
    <dgm:pt modelId="{D3976A8E-495E-4600-BAAB-D59056F704A3}" type="pres">
      <dgm:prSet presAssocID="{4B739C30-0591-4A8B-BB2C-3D647D0C593D}" presName="txSpace" presStyleCnt="0"/>
      <dgm:spPr/>
    </dgm:pt>
    <dgm:pt modelId="{60AFF20C-1E53-4262-8A6B-5823DBE490CB}" type="pres">
      <dgm:prSet presAssocID="{4B739C30-0591-4A8B-BB2C-3D647D0C593D}" presName="desTx" presStyleLbl="revTx" presStyleIdx="7" presStyleCnt="10">
        <dgm:presLayoutVars/>
      </dgm:prSet>
      <dgm:spPr/>
    </dgm:pt>
    <dgm:pt modelId="{1A25C9DE-0A81-43D6-A530-1A4FBAA6FA01}" type="pres">
      <dgm:prSet presAssocID="{B4490196-DD7F-40E1-A365-9F3B6025CCE1}" presName="sibTrans" presStyleCnt="0"/>
      <dgm:spPr/>
    </dgm:pt>
    <dgm:pt modelId="{195BA4FB-9336-413B-B94A-1C93AA72352B}" type="pres">
      <dgm:prSet presAssocID="{DB0E0832-7849-4D92-9B32-12EB770FDF32}" presName="compNode" presStyleCnt="0"/>
      <dgm:spPr/>
    </dgm:pt>
    <dgm:pt modelId="{402EA57D-4E0E-4D36-912F-DB14CB469177}" type="pres">
      <dgm:prSet presAssocID="{DB0E0832-7849-4D92-9B32-12EB770FDF3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66BFB08C-DB6D-4358-96B2-B42405361274}" type="pres">
      <dgm:prSet presAssocID="{DB0E0832-7849-4D92-9B32-12EB770FDF32}" presName="iconSpace" presStyleCnt="0"/>
      <dgm:spPr/>
    </dgm:pt>
    <dgm:pt modelId="{EAEDBE38-7EFE-4BD5-A4AC-CA28150B0616}" type="pres">
      <dgm:prSet presAssocID="{DB0E0832-7849-4D92-9B32-12EB770FDF32}" presName="parTx" presStyleLbl="revTx" presStyleIdx="8" presStyleCnt="10">
        <dgm:presLayoutVars>
          <dgm:chMax val="0"/>
          <dgm:chPref val="0"/>
        </dgm:presLayoutVars>
      </dgm:prSet>
      <dgm:spPr/>
    </dgm:pt>
    <dgm:pt modelId="{460E09B7-9F7D-4835-B1D0-FACC75BA4CFE}" type="pres">
      <dgm:prSet presAssocID="{DB0E0832-7849-4D92-9B32-12EB770FDF32}" presName="txSpace" presStyleCnt="0"/>
      <dgm:spPr/>
    </dgm:pt>
    <dgm:pt modelId="{EAC2F341-9320-4028-9766-2BD2111695B7}" type="pres">
      <dgm:prSet presAssocID="{DB0E0832-7849-4D92-9B32-12EB770FDF32}" presName="desTx" presStyleLbl="revTx" presStyleIdx="9" presStyleCnt="10">
        <dgm:presLayoutVars/>
      </dgm:prSet>
      <dgm:spPr/>
    </dgm:pt>
  </dgm:ptLst>
  <dgm:cxnLst>
    <dgm:cxn modelId="{DD9E0102-64D3-4377-B283-7A60488DE40C}" srcId="{789C9903-9C89-4F23-8FCF-007C4F9FECFE}" destId="{64B00741-8C68-44DB-83E0-84F493A9C668}" srcOrd="0" destOrd="0" parTransId="{88170EC9-E050-4D16-AE15-BA888A0681BF}" sibTransId="{D86567FD-FE5E-4B78-8F9A-444746E41DF8}"/>
    <dgm:cxn modelId="{E34AAC1C-AF4C-4423-9793-2F31A17B2CF3}" srcId="{5D2951D5-E686-41AD-B6CE-C1E858F2843F}" destId="{4B739C30-0591-4A8B-BB2C-3D647D0C593D}" srcOrd="3" destOrd="0" parTransId="{F01DC71D-AC4A-4AE4-97FD-051D3AC63932}" sibTransId="{B4490196-DD7F-40E1-A365-9F3B6025CCE1}"/>
    <dgm:cxn modelId="{721B4C2E-8876-45B2-A40B-1415CFA93AE2}" srcId="{5D2951D5-E686-41AD-B6CE-C1E858F2843F}" destId="{174A7DA4-899A-41C1-AFBB-C4DC01698E69}" srcOrd="2" destOrd="0" parTransId="{A599E474-47F3-4E3C-8020-043B3F758490}" sibTransId="{BBA1B6B6-6082-4D87-BFB4-CF808CE866CE}"/>
    <dgm:cxn modelId="{4EA0A62E-A751-4BA6-8C34-F5A5489318EC}" srcId="{174A7DA4-899A-41C1-AFBB-C4DC01698E69}" destId="{41BBBB92-89E2-47A1-BBAF-4D5F6479F5D7}" srcOrd="1" destOrd="0" parTransId="{59FA944C-60B1-4C50-B4F2-4092AA02E36A}" sibTransId="{69B34DA8-D5B6-43F6-81CA-A6BB9D15FA4B}"/>
    <dgm:cxn modelId="{A013E836-C5F1-42D5-AC1A-3C1E8668D07B}" type="presOf" srcId="{41BBBB92-89E2-47A1-BBAF-4D5F6479F5D7}" destId="{2013ED6B-6FC7-458C-8A4D-77E1A069279F}" srcOrd="0" destOrd="1" presId="urn:microsoft.com/office/officeart/2018/2/layout/IconLabelDescriptionList"/>
    <dgm:cxn modelId="{CCB1FD38-C8F6-45F8-B8CC-636C197F334F}" srcId="{174A7DA4-899A-41C1-AFBB-C4DC01698E69}" destId="{83B2574A-DC8C-4E7B-B023-2A7B480CA97B}" srcOrd="0" destOrd="0" parTransId="{B513F931-E736-4496-A57B-200A70753889}" sibTransId="{A10770D8-A8A7-4B85-A31B-637353BE640E}"/>
    <dgm:cxn modelId="{9F719C61-063E-4DBC-AAE5-47A1E6BDEBEE}" type="presOf" srcId="{4E4BD4C8-704F-447E-A142-D4155A3FFE00}" destId="{CA58EE0A-9378-474D-8CED-B57D85438914}" srcOrd="0" destOrd="1" presId="urn:microsoft.com/office/officeart/2018/2/layout/IconLabelDescriptionList"/>
    <dgm:cxn modelId="{95373946-5584-45CB-BEB2-6BAEE21118A5}" srcId="{789C9903-9C89-4F23-8FCF-007C4F9FECFE}" destId="{555A1B1C-87AE-44CA-827C-E8382A5AF726}" srcOrd="1" destOrd="0" parTransId="{89DF2C2C-D837-496E-A80A-E28D5F40D416}" sibTransId="{090C3949-6C4A-41C4-ABB7-0E1F1E2C2C1F}"/>
    <dgm:cxn modelId="{73A87D4A-979A-4339-84AF-1307F29D440E}" srcId="{4B739C30-0591-4A8B-BB2C-3D647D0C593D}" destId="{1EDFCD8F-E98B-4F8B-B023-8962E4A6355A}" srcOrd="0" destOrd="0" parTransId="{C4B8ADAD-F17A-4080-A695-215ED879B9E9}" sibTransId="{CA1B3E7B-B306-45B3-A532-23176AF5DC05}"/>
    <dgm:cxn modelId="{41752C6B-A7A4-42B2-B940-93BE2DA9DBE6}" srcId="{DB0E0832-7849-4D92-9B32-12EB770FDF32}" destId="{970DCC4E-0C33-41E9-BE1D-299D13227594}" srcOrd="0" destOrd="0" parTransId="{35E97D4F-24BD-488A-B2E5-28BC830899BD}" sibTransId="{09EBC977-22F1-4758-AFF0-700D21A1CD59}"/>
    <dgm:cxn modelId="{2AF7EE76-9797-4D00-AB62-AB88403386FC}" type="presOf" srcId="{DB0E0832-7849-4D92-9B32-12EB770FDF32}" destId="{EAEDBE38-7EFE-4BD5-A4AC-CA28150B0616}" srcOrd="0" destOrd="0" presId="urn:microsoft.com/office/officeart/2018/2/layout/IconLabelDescriptionList"/>
    <dgm:cxn modelId="{30ADD657-484D-497B-A3C8-F7AC685D5055}" type="presOf" srcId="{64B00741-8C68-44DB-83E0-84F493A9C668}" destId="{08C20519-633E-413B-827A-D2C0FEB0F38D}" srcOrd="0" destOrd="0" presId="urn:microsoft.com/office/officeart/2018/2/layout/IconLabelDescriptionList"/>
    <dgm:cxn modelId="{06D44182-5961-4C91-9CB9-30E3DC32E83F}" type="presOf" srcId="{174A7DA4-899A-41C1-AFBB-C4DC01698E69}" destId="{920B7E1A-9658-4F53-AF76-8C982BF52A8D}" srcOrd="0" destOrd="0" presId="urn:microsoft.com/office/officeart/2018/2/layout/IconLabelDescriptionList"/>
    <dgm:cxn modelId="{F03EBC82-AF93-44A9-843D-D0FDC23664AB}" type="presOf" srcId="{970DCC4E-0C33-41E9-BE1D-299D13227594}" destId="{EAC2F341-9320-4028-9766-2BD2111695B7}" srcOrd="0" destOrd="0" presId="urn:microsoft.com/office/officeart/2018/2/layout/IconLabelDescriptionList"/>
    <dgm:cxn modelId="{35C3B883-965E-4465-A237-7FED7C1590C2}" srcId="{DB0E0832-7849-4D92-9B32-12EB770FDF32}" destId="{EAA06CB6-E76B-43D9-8497-8F95F811667B}" srcOrd="1" destOrd="0" parTransId="{E1D1ACFA-00E0-4C6B-9EB4-6EA13F8DB45E}" sibTransId="{CC789691-00F2-419D-8503-A7B1480B193B}"/>
    <dgm:cxn modelId="{CCB42D84-CCC0-4E50-9068-9334851AE8C5}" type="presOf" srcId="{92F92D0F-331E-4769-BA27-F22CD7051D5B}" destId="{540C1DDC-F4E8-4898-9996-6C51AABFD37C}" srcOrd="0" destOrd="0" presId="urn:microsoft.com/office/officeart/2018/2/layout/IconLabelDescriptionList"/>
    <dgm:cxn modelId="{82DEA786-210E-4117-B595-5CDEBBB966AA}" type="presOf" srcId="{E6AB3BB9-6D12-4277-AA9A-D3CE48BDCF9C}" destId="{CA58EE0A-9378-474D-8CED-B57D85438914}" srcOrd="0" destOrd="0" presId="urn:microsoft.com/office/officeart/2018/2/layout/IconLabelDescriptionList"/>
    <dgm:cxn modelId="{0B536887-EFD8-411A-AE28-1BF6ACDE0ED7}" type="presOf" srcId="{789C9903-9C89-4F23-8FCF-007C4F9FECFE}" destId="{166D8146-48C4-4AFD-B5C6-63071DA4B35B}" srcOrd="0" destOrd="0" presId="urn:microsoft.com/office/officeart/2018/2/layout/IconLabelDescriptionList"/>
    <dgm:cxn modelId="{46F91B9A-FAB4-4E2D-82D5-4667ED22C5E7}" type="presOf" srcId="{BF093C6A-2611-45C4-A3B5-2CBD1EC776EC}" destId="{60AFF20C-1E53-4262-8A6B-5823DBE490CB}" srcOrd="0" destOrd="1" presId="urn:microsoft.com/office/officeart/2018/2/layout/IconLabelDescriptionList"/>
    <dgm:cxn modelId="{8C3AA5A4-0860-41A4-B5A3-C1B296CD9339}" srcId="{5D2951D5-E686-41AD-B6CE-C1E858F2843F}" destId="{789C9903-9C89-4F23-8FCF-007C4F9FECFE}" srcOrd="1" destOrd="0" parTransId="{D9DCB33D-62B3-4BEA-8293-7DC6894582B7}" sibTransId="{CF287513-F625-42C2-8A66-DC3D484B3282}"/>
    <dgm:cxn modelId="{6CE4E4B4-E9FA-4165-810B-7B953755E967}" srcId="{4B739C30-0591-4A8B-BB2C-3D647D0C593D}" destId="{BF093C6A-2611-45C4-A3B5-2CBD1EC776EC}" srcOrd="1" destOrd="0" parTransId="{0F611399-CC85-4FF5-865A-BB59022B0BE7}" sibTransId="{1CF95E89-3A25-49A3-835D-5A22F5B6FAFC}"/>
    <dgm:cxn modelId="{89F364B8-E94D-4F07-9A86-D71126F7EE23}" srcId="{5D2951D5-E686-41AD-B6CE-C1E858F2843F}" destId="{92F92D0F-331E-4769-BA27-F22CD7051D5B}" srcOrd="0" destOrd="0" parTransId="{3194D150-C3D5-42F6-A9E1-BAEA7D4D61AC}" sibTransId="{949730AA-AF08-4EC6-97F5-59089C119823}"/>
    <dgm:cxn modelId="{A07CEFB8-44A7-49EE-BE41-DAB1A8A7AB1D}" type="presOf" srcId="{555A1B1C-87AE-44CA-827C-E8382A5AF726}" destId="{08C20519-633E-413B-827A-D2C0FEB0F38D}" srcOrd="0" destOrd="1" presId="urn:microsoft.com/office/officeart/2018/2/layout/IconLabelDescriptionList"/>
    <dgm:cxn modelId="{E7288AC3-E99F-4732-A4A5-8FF9A50EEDC4}" type="presOf" srcId="{EAA06CB6-E76B-43D9-8497-8F95F811667B}" destId="{EAC2F341-9320-4028-9766-2BD2111695B7}" srcOrd="0" destOrd="1" presId="urn:microsoft.com/office/officeart/2018/2/layout/IconLabelDescriptionList"/>
    <dgm:cxn modelId="{B21575CB-B9C8-45E6-85EB-D8A86F5DC6A4}" type="presOf" srcId="{5D2951D5-E686-41AD-B6CE-C1E858F2843F}" destId="{E61EA58A-FDB8-409B-B524-EE77D071AE44}" srcOrd="0" destOrd="0" presId="urn:microsoft.com/office/officeart/2018/2/layout/IconLabelDescriptionList"/>
    <dgm:cxn modelId="{556BB1CB-A0FE-4542-9817-EB06A9ECD8D1}" type="presOf" srcId="{83B2574A-DC8C-4E7B-B023-2A7B480CA97B}" destId="{2013ED6B-6FC7-458C-8A4D-77E1A069279F}" srcOrd="0" destOrd="0" presId="urn:microsoft.com/office/officeart/2018/2/layout/IconLabelDescriptionList"/>
    <dgm:cxn modelId="{845E0ECC-2C3B-42DF-B801-5ED74C695D70}" srcId="{92F92D0F-331E-4769-BA27-F22CD7051D5B}" destId="{E6AB3BB9-6D12-4277-AA9A-D3CE48BDCF9C}" srcOrd="0" destOrd="0" parTransId="{25AE6BEF-CAE6-4B08-91D1-C22CCF2F9B67}" sibTransId="{7AD3BD87-3FDF-4F9F-9700-9D2B54957053}"/>
    <dgm:cxn modelId="{8DC637D4-EEE2-4304-81C1-93B7124DCEC3}" srcId="{92F92D0F-331E-4769-BA27-F22CD7051D5B}" destId="{4E4BD4C8-704F-447E-A142-D4155A3FFE00}" srcOrd="1" destOrd="0" parTransId="{066D8CB6-7866-4248-BF92-E940E8A048AB}" sibTransId="{BF97DC6E-FDBF-4525-A7F6-EA0B03DB5607}"/>
    <dgm:cxn modelId="{FA7C7FF8-3B50-4782-B3B1-A61C6DC7FA43}" type="presOf" srcId="{1EDFCD8F-E98B-4F8B-B023-8962E4A6355A}" destId="{60AFF20C-1E53-4262-8A6B-5823DBE490CB}" srcOrd="0" destOrd="0" presId="urn:microsoft.com/office/officeart/2018/2/layout/IconLabelDescriptionList"/>
    <dgm:cxn modelId="{370A93F8-B3FD-45E9-9B24-BDC68BD582F2}" type="presOf" srcId="{4B739C30-0591-4A8B-BB2C-3D647D0C593D}" destId="{53EEE845-7A5E-4A33-88E5-D670F32BA67D}" srcOrd="0" destOrd="0" presId="urn:microsoft.com/office/officeart/2018/2/layout/IconLabelDescriptionList"/>
    <dgm:cxn modelId="{9E4CE6F9-683F-49A5-B662-036A86AC35B9}" srcId="{5D2951D5-E686-41AD-B6CE-C1E858F2843F}" destId="{DB0E0832-7849-4D92-9B32-12EB770FDF32}" srcOrd="4" destOrd="0" parTransId="{79E97B92-6AC5-4E0F-9D7E-83D623268360}" sibTransId="{C8999087-923B-4782-863E-CFDCEA29AD2E}"/>
    <dgm:cxn modelId="{24B87000-66AD-43BF-A72C-63B3EA87D748}" type="presParOf" srcId="{E61EA58A-FDB8-409B-B524-EE77D071AE44}" destId="{FE54825D-1485-4A19-82E0-AF0B5F3BA8D1}" srcOrd="0" destOrd="0" presId="urn:microsoft.com/office/officeart/2018/2/layout/IconLabelDescriptionList"/>
    <dgm:cxn modelId="{0693666B-82A7-48E4-AFA7-6F5544436E57}" type="presParOf" srcId="{FE54825D-1485-4A19-82E0-AF0B5F3BA8D1}" destId="{B90F1E4F-6A01-46D3-8F70-7685B07B0209}" srcOrd="0" destOrd="0" presId="urn:microsoft.com/office/officeart/2018/2/layout/IconLabelDescriptionList"/>
    <dgm:cxn modelId="{13AB8A8A-01A3-41DB-A4AB-D4854B2F1B51}" type="presParOf" srcId="{FE54825D-1485-4A19-82E0-AF0B5F3BA8D1}" destId="{71689821-FDB9-46D1-9F66-4CA0157F08DD}" srcOrd="1" destOrd="0" presId="urn:microsoft.com/office/officeart/2018/2/layout/IconLabelDescriptionList"/>
    <dgm:cxn modelId="{CC19EF96-9FE5-41F4-8533-494FAB64EAAE}" type="presParOf" srcId="{FE54825D-1485-4A19-82E0-AF0B5F3BA8D1}" destId="{540C1DDC-F4E8-4898-9996-6C51AABFD37C}" srcOrd="2" destOrd="0" presId="urn:microsoft.com/office/officeart/2018/2/layout/IconLabelDescriptionList"/>
    <dgm:cxn modelId="{2242CEFD-6C97-4634-808C-7D194A78FF70}" type="presParOf" srcId="{FE54825D-1485-4A19-82E0-AF0B5F3BA8D1}" destId="{6395A2EE-890A-484C-8CC1-4323E99A9B9B}" srcOrd="3" destOrd="0" presId="urn:microsoft.com/office/officeart/2018/2/layout/IconLabelDescriptionList"/>
    <dgm:cxn modelId="{0F7BEC82-E5EE-41D5-8C50-6A40E2A80E17}" type="presParOf" srcId="{FE54825D-1485-4A19-82E0-AF0B5F3BA8D1}" destId="{CA58EE0A-9378-474D-8CED-B57D85438914}" srcOrd="4" destOrd="0" presId="urn:microsoft.com/office/officeart/2018/2/layout/IconLabelDescriptionList"/>
    <dgm:cxn modelId="{2CBE4CB9-00AB-4D06-B896-A68A41B764F9}" type="presParOf" srcId="{E61EA58A-FDB8-409B-B524-EE77D071AE44}" destId="{9B04216D-C843-4FFD-808C-D08FFD38B131}" srcOrd="1" destOrd="0" presId="urn:microsoft.com/office/officeart/2018/2/layout/IconLabelDescriptionList"/>
    <dgm:cxn modelId="{1F01F681-A62F-4196-8459-BE0F7CD139DA}" type="presParOf" srcId="{E61EA58A-FDB8-409B-B524-EE77D071AE44}" destId="{317CE959-A2E5-4A53-A52C-BF48CD4F8E34}" srcOrd="2" destOrd="0" presId="urn:microsoft.com/office/officeart/2018/2/layout/IconLabelDescriptionList"/>
    <dgm:cxn modelId="{25486941-A437-4405-A102-D9E9B7FE15FE}" type="presParOf" srcId="{317CE959-A2E5-4A53-A52C-BF48CD4F8E34}" destId="{D27E838D-4ED6-4C8B-8495-E96A5C2D3985}" srcOrd="0" destOrd="0" presId="urn:microsoft.com/office/officeart/2018/2/layout/IconLabelDescriptionList"/>
    <dgm:cxn modelId="{389868EC-013E-4BF6-BC77-4424767884A2}" type="presParOf" srcId="{317CE959-A2E5-4A53-A52C-BF48CD4F8E34}" destId="{8EDA59AA-9AD6-4151-B76F-0BB0ABFC875F}" srcOrd="1" destOrd="0" presId="urn:microsoft.com/office/officeart/2018/2/layout/IconLabelDescriptionList"/>
    <dgm:cxn modelId="{96D055FD-8985-4FF1-A763-12C8104ECD03}" type="presParOf" srcId="{317CE959-A2E5-4A53-A52C-BF48CD4F8E34}" destId="{166D8146-48C4-4AFD-B5C6-63071DA4B35B}" srcOrd="2" destOrd="0" presId="urn:microsoft.com/office/officeart/2018/2/layout/IconLabelDescriptionList"/>
    <dgm:cxn modelId="{FD46833E-8946-402F-A44C-67F9C58CB811}" type="presParOf" srcId="{317CE959-A2E5-4A53-A52C-BF48CD4F8E34}" destId="{0D7A5592-F873-4277-8935-0AC41112E665}" srcOrd="3" destOrd="0" presId="urn:microsoft.com/office/officeart/2018/2/layout/IconLabelDescriptionList"/>
    <dgm:cxn modelId="{5F5FC408-1813-4387-8398-CDB752843801}" type="presParOf" srcId="{317CE959-A2E5-4A53-A52C-BF48CD4F8E34}" destId="{08C20519-633E-413B-827A-D2C0FEB0F38D}" srcOrd="4" destOrd="0" presId="urn:microsoft.com/office/officeart/2018/2/layout/IconLabelDescriptionList"/>
    <dgm:cxn modelId="{12149588-80EF-44FA-8375-71B86179F59C}" type="presParOf" srcId="{E61EA58A-FDB8-409B-B524-EE77D071AE44}" destId="{E7AC08ED-911E-4E49-8592-A18FDBB095AE}" srcOrd="3" destOrd="0" presId="urn:microsoft.com/office/officeart/2018/2/layout/IconLabelDescriptionList"/>
    <dgm:cxn modelId="{9E815B96-EB1F-46CA-AB34-13508D489CAE}" type="presParOf" srcId="{E61EA58A-FDB8-409B-B524-EE77D071AE44}" destId="{24F95A94-F2F5-46C0-8290-0A310CC54415}" srcOrd="4" destOrd="0" presId="urn:microsoft.com/office/officeart/2018/2/layout/IconLabelDescriptionList"/>
    <dgm:cxn modelId="{48EE4CE0-D05B-45B2-9824-5CFDF573ABA4}" type="presParOf" srcId="{24F95A94-F2F5-46C0-8290-0A310CC54415}" destId="{AD3DF9A8-3A15-4949-877B-BB0965FEBA3A}" srcOrd="0" destOrd="0" presId="urn:microsoft.com/office/officeart/2018/2/layout/IconLabelDescriptionList"/>
    <dgm:cxn modelId="{E5D15A5E-6F01-4DDB-8EF3-3B5DCBA1EDFA}" type="presParOf" srcId="{24F95A94-F2F5-46C0-8290-0A310CC54415}" destId="{FC20519E-52B4-48BF-A029-7D41D91CE9F4}" srcOrd="1" destOrd="0" presId="urn:microsoft.com/office/officeart/2018/2/layout/IconLabelDescriptionList"/>
    <dgm:cxn modelId="{9B912735-4547-4A9B-AC94-E281B0731216}" type="presParOf" srcId="{24F95A94-F2F5-46C0-8290-0A310CC54415}" destId="{920B7E1A-9658-4F53-AF76-8C982BF52A8D}" srcOrd="2" destOrd="0" presId="urn:microsoft.com/office/officeart/2018/2/layout/IconLabelDescriptionList"/>
    <dgm:cxn modelId="{9C1E88C9-7867-4F37-966E-52E7141D57A8}" type="presParOf" srcId="{24F95A94-F2F5-46C0-8290-0A310CC54415}" destId="{C22CABEB-DBA9-4478-B62F-423418BB18E8}" srcOrd="3" destOrd="0" presId="urn:microsoft.com/office/officeart/2018/2/layout/IconLabelDescriptionList"/>
    <dgm:cxn modelId="{A0927321-EB8F-4B6B-A2C6-8641826966B7}" type="presParOf" srcId="{24F95A94-F2F5-46C0-8290-0A310CC54415}" destId="{2013ED6B-6FC7-458C-8A4D-77E1A069279F}" srcOrd="4" destOrd="0" presId="urn:microsoft.com/office/officeart/2018/2/layout/IconLabelDescriptionList"/>
    <dgm:cxn modelId="{C497435A-DB8D-40D1-BB5E-4FA0D5E680FE}" type="presParOf" srcId="{E61EA58A-FDB8-409B-B524-EE77D071AE44}" destId="{365C4576-E49A-4CA3-9F76-AC1D6B8E02D2}" srcOrd="5" destOrd="0" presId="urn:microsoft.com/office/officeart/2018/2/layout/IconLabelDescriptionList"/>
    <dgm:cxn modelId="{DCAEC2BC-2B8E-4501-BC0B-020448969740}" type="presParOf" srcId="{E61EA58A-FDB8-409B-B524-EE77D071AE44}" destId="{B80C901D-7039-45D9-BC7F-00311EE53E9D}" srcOrd="6" destOrd="0" presId="urn:microsoft.com/office/officeart/2018/2/layout/IconLabelDescriptionList"/>
    <dgm:cxn modelId="{EF07CAA6-8716-4CEB-8EBC-CE4D79B366D4}" type="presParOf" srcId="{B80C901D-7039-45D9-BC7F-00311EE53E9D}" destId="{FCDBA7DA-5753-41A4-A9C6-F2038F74DC1A}" srcOrd="0" destOrd="0" presId="urn:microsoft.com/office/officeart/2018/2/layout/IconLabelDescriptionList"/>
    <dgm:cxn modelId="{48718DB9-63A5-4B35-9B50-83D310455639}" type="presParOf" srcId="{B80C901D-7039-45D9-BC7F-00311EE53E9D}" destId="{78C1176A-646F-44BA-9753-52E0A0243260}" srcOrd="1" destOrd="0" presId="urn:microsoft.com/office/officeart/2018/2/layout/IconLabelDescriptionList"/>
    <dgm:cxn modelId="{EC59585A-DFBD-48AD-9AB9-57C056DAE37C}" type="presParOf" srcId="{B80C901D-7039-45D9-BC7F-00311EE53E9D}" destId="{53EEE845-7A5E-4A33-88E5-D670F32BA67D}" srcOrd="2" destOrd="0" presId="urn:microsoft.com/office/officeart/2018/2/layout/IconLabelDescriptionList"/>
    <dgm:cxn modelId="{E9400188-3656-46E8-A64D-EA0531FA6441}" type="presParOf" srcId="{B80C901D-7039-45D9-BC7F-00311EE53E9D}" destId="{D3976A8E-495E-4600-BAAB-D59056F704A3}" srcOrd="3" destOrd="0" presId="urn:microsoft.com/office/officeart/2018/2/layout/IconLabelDescriptionList"/>
    <dgm:cxn modelId="{46B640FA-6F81-4CFF-9638-E70CFBCE875E}" type="presParOf" srcId="{B80C901D-7039-45D9-BC7F-00311EE53E9D}" destId="{60AFF20C-1E53-4262-8A6B-5823DBE490CB}" srcOrd="4" destOrd="0" presId="urn:microsoft.com/office/officeart/2018/2/layout/IconLabelDescriptionList"/>
    <dgm:cxn modelId="{464A4227-B8B2-4085-9C34-D86414C742AE}" type="presParOf" srcId="{E61EA58A-FDB8-409B-B524-EE77D071AE44}" destId="{1A25C9DE-0A81-43D6-A530-1A4FBAA6FA01}" srcOrd="7" destOrd="0" presId="urn:microsoft.com/office/officeart/2018/2/layout/IconLabelDescriptionList"/>
    <dgm:cxn modelId="{4D44ECCE-B8E4-41DB-AD5E-D686B935AA5E}" type="presParOf" srcId="{E61EA58A-FDB8-409B-B524-EE77D071AE44}" destId="{195BA4FB-9336-413B-B94A-1C93AA72352B}" srcOrd="8" destOrd="0" presId="urn:microsoft.com/office/officeart/2018/2/layout/IconLabelDescriptionList"/>
    <dgm:cxn modelId="{8FEBDD06-FC90-4D67-B51A-0894853313C9}" type="presParOf" srcId="{195BA4FB-9336-413B-B94A-1C93AA72352B}" destId="{402EA57D-4E0E-4D36-912F-DB14CB469177}" srcOrd="0" destOrd="0" presId="urn:microsoft.com/office/officeart/2018/2/layout/IconLabelDescriptionList"/>
    <dgm:cxn modelId="{2D9A3F77-467F-4623-91C1-ABBEF2EA14D4}" type="presParOf" srcId="{195BA4FB-9336-413B-B94A-1C93AA72352B}" destId="{66BFB08C-DB6D-4358-96B2-B42405361274}" srcOrd="1" destOrd="0" presId="urn:microsoft.com/office/officeart/2018/2/layout/IconLabelDescriptionList"/>
    <dgm:cxn modelId="{597C17F6-9433-44F2-BBEE-18B433D43E38}" type="presParOf" srcId="{195BA4FB-9336-413B-B94A-1C93AA72352B}" destId="{EAEDBE38-7EFE-4BD5-A4AC-CA28150B0616}" srcOrd="2" destOrd="0" presId="urn:microsoft.com/office/officeart/2018/2/layout/IconLabelDescriptionList"/>
    <dgm:cxn modelId="{637C9664-23EA-4887-AB55-8180257D66C8}" type="presParOf" srcId="{195BA4FB-9336-413B-B94A-1C93AA72352B}" destId="{460E09B7-9F7D-4835-B1D0-FACC75BA4CFE}" srcOrd="3" destOrd="0" presId="urn:microsoft.com/office/officeart/2018/2/layout/IconLabelDescriptionList"/>
    <dgm:cxn modelId="{84AD5292-7A11-4C00-8164-ABD574415D12}" type="presParOf" srcId="{195BA4FB-9336-413B-B94A-1C93AA72352B}" destId="{EAC2F341-9320-4028-9766-2BD2111695B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3F988-99AA-4FD6-A9C2-E5292A4C9A1E}">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37C5A-C1A2-4A5A-8887-48A9A9552B72}">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80BCE6-8A97-4A3F-829C-D91211ADC18B}">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Title: "BeatWise: Heart Disease Prediction ML Model"</a:t>
          </a:r>
        </a:p>
      </dsp:txBody>
      <dsp:txXfrm>
        <a:off x="1939533" y="717"/>
        <a:ext cx="4362067" cy="1679249"/>
      </dsp:txXfrm>
    </dsp:sp>
    <dsp:sp modelId="{3B4DD9AA-54E1-44BE-AFC7-4A76E22C649C}">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54ADB-1006-4CD5-B30D-147A80CCB422}">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59A69-6027-4497-8579-9501A9A1C968}">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Subtitle: "Harnessing Machine Learning for Health"</a:t>
          </a:r>
        </a:p>
      </dsp:txBody>
      <dsp:txXfrm>
        <a:off x="1939533" y="2099779"/>
        <a:ext cx="4362067" cy="1679249"/>
      </dsp:txXfrm>
    </dsp:sp>
    <dsp:sp modelId="{084FC645-7168-4619-BEF2-739CFF9ABE41}">
      <dsp:nvSpPr>
        <dsp:cNvPr id="0" name=""/>
        <dsp:cNvSpPr/>
      </dsp:nvSpPr>
      <dsp:spPr>
        <a:xfrm>
          <a:off x="0" y="419955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82DD1-1CC8-4147-B606-B9C0DA005D31}">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49264-3470-4822-B069-952BBB0F357B}">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1939533" y="4198841"/>
        <a:ext cx="4362067" cy="1679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F1E4F-6A01-46D3-8F70-7685B07B0209}">
      <dsp:nvSpPr>
        <dsp:cNvPr id="0" name=""/>
        <dsp:cNvSpPr/>
      </dsp:nvSpPr>
      <dsp:spPr>
        <a:xfrm>
          <a:off x="3557" y="1104831"/>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C1DDC-F4E8-4898-9996-6C51AABFD37C}">
      <dsp:nvSpPr>
        <dsp:cNvPr id="0" name=""/>
        <dsp:cNvSpPr/>
      </dsp:nvSpPr>
      <dsp:spPr>
        <a:xfrm>
          <a:off x="3557" y="1842181"/>
          <a:ext cx="1843593" cy="27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September 2023:</a:t>
          </a:r>
          <a:endParaRPr lang="en-US" sz="1700" kern="1200"/>
        </a:p>
      </dsp:txBody>
      <dsp:txXfrm>
        <a:off x="3557" y="1842181"/>
        <a:ext cx="1843593" cy="276539"/>
      </dsp:txXfrm>
    </dsp:sp>
    <dsp:sp modelId="{CA58EE0A-9378-474D-8CED-B57D85438914}">
      <dsp:nvSpPr>
        <dsp:cNvPr id="0" name=""/>
        <dsp:cNvSpPr/>
      </dsp:nvSpPr>
      <dsp:spPr>
        <a:xfrm>
          <a:off x="3557" y="2161554"/>
          <a:ext cx="1843593" cy="10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Data Collection and Exploration</a:t>
          </a:r>
          <a:endParaRPr lang="en-US" sz="1300" kern="1200"/>
        </a:p>
        <a:p>
          <a:pPr marL="0" lvl="0" indent="0" algn="l" defTabSz="577850">
            <a:lnSpc>
              <a:spcPct val="100000"/>
            </a:lnSpc>
            <a:spcBef>
              <a:spcPct val="0"/>
            </a:spcBef>
            <a:spcAft>
              <a:spcPct val="35000"/>
            </a:spcAft>
            <a:buNone/>
          </a:pPr>
          <a:r>
            <a:rPr lang="en-US" sz="1300" b="0" i="0" kern="1200"/>
            <a:t>Initial Setup: Python Environment and Jupyter Notebook</a:t>
          </a:r>
          <a:endParaRPr lang="en-US" sz="1300" kern="1200"/>
        </a:p>
      </dsp:txBody>
      <dsp:txXfrm>
        <a:off x="3557" y="2161554"/>
        <a:ext cx="1843593" cy="1084951"/>
      </dsp:txXfrm>
    </dsp:sp>
    <dsp:sp modelId="{D27E838D-4ED6-4C8B-8495-E96A5C2D3985}">
      <dsp:nvSpPr>
        <dsp:cNvPr id="0" name=""/>
        <dsp:cNvSpPr/>
      </dsp:nvSpPr>
      <dsp:spPr>
        <a:xfrm>
          <a:off x="2169780" y="1104831"/>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D8146-48C4-4AFD-B5C6-63071DA4B35B}">
      <dsp:nvSpPr>
        <dsp:cNvPr id="0" name=""/>
        <dsp:cNvSpPr/>
      </dsp:nvSpPr>
      <dsp:spPr>
        <a:xfrm>
          <a:off x="2169780" y="1842181"/>
          <a:ext cx="1843593" cy="27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October 2023:</a:t>
          </a:r>
          <a:endParaRPr lang="en-US" sz="1700" kern="1200"/>
        </a:p>
      </dsp:txBody>
      <dsp:txXfrm>
        <a:off x="2169780" y="1842181"/>
        <a:ext cx="1843593" cy="276539"/>
      </dsp:txXfrm>
    </dsp:sp>
    <dsp:sp modelId="{08C20519-633E-413B-827A-D2C0FEB0F38D}">
      <dsp:nvSpPr>
        <dsp:cNvPr id="0" name=""/>
        <dsp:cNvSpPr/>
      </dsp:nvSpPr>
      <dsp:spPr>
        <a:xfrm>
          <a:off x="2169780" y="2161554"/>
          <a:ext cx="1843593" cy="10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Data Preprocessing and Cleaning</a:t>
          </a:r>
          <a:endParaRPr lang="en-US" sz="1300" kern="1200"/>
        </a:p>
        <a:p>
          <a:pPr marL="0" lvl="0" indent="0" algn="l" defTabSz="577850">
            <a:lnSpc>
              <a:spcPct val="100000"/>
            </a:lnSpc>
            <a:spcBef>
              <a:spcPct val="0"/>
            </a:spcBef>
            <a:spcAft>
              <a:spcPct val="35000"/>
            </a:spcAft>
            <a:buNone/>
          </a:pPr>
          <a:r>
            <a:rPr lang="en-US" sz="1300" b="0" i="0" kern="1200"/>
            <a:t>Exploratory Data Analysis (EDA)</a:t>
          </a:r>
          <a:endParaRPr lang="en-US" sz="1300" kern="1200"/>
        </a:p>
      </dsp:txBody>
      <dsp:txXfrm>
        <a:off x="2169780" y="2161554"/>
        <a:ext cx="1843593" cy="1084951"/>
      </dsp:txXfrm>
    </dsp:sp>
    <dsp:sp modelId="{AD3DF9A8-3A15-4949-877B-BB0965FEBA3A}">
      <dsp:nvSpPr>
        <dsp:cNvPr id="0" name=""/>
        <dsp:cNvSpPr/>
      </dsp:nvSpPr>
      <dsp:spPr>
        <a:xfrm>
          <a:off x="4336003" y="1104831"/>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B7E1A-9658-4F53-AF76-8C982BF52A8D}">
      <dsp:nvSpPr>
        <dsp:cNvPr id="0" name=""/>
        <dsp:cNvSpPr/>
      </dsp:nvSpPr>
      <dsp:spPr>
        <a:xfrm>
          <a:off x="4336003" y="1842181"/>
          <a:ext cx="1843593" cy="27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November 2023:</a:t>
          </a:r>
          <a:endParaRPr lang="en-US" sz="1700" kern="1200"/>
        </a:p>
      </dsp:txBody>
      <dsp:txXfrm>
        <a:off x="4336003" y="1842181"/>
        <a:ext cx="1843593" cy="276539"/>
      </dsp:txXfrm>
    </dsp:sp>
    <dsp:sp modelId="{2013ED6B-6FC7-458C-8A4D-77E1A069279F}">
      <dsp:nvSpPr>
        <dsp:cNvPr id="0" name=""/>
        <dsp:cNvSpPr/>
      </dsp:nvSpPr>
      <dsp:spPr>
        <a:xfrm>
          <a:off x="4336003" y="2161554"/>
          <a:ext cx="1843593" cy="10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Model Building: Logistic Regression, KNN, SVM</a:t>
          </a:r>
          <a:endParaRPr lang="en-US" sz="1300" kern="1200"/>
        </a:p>
        <a:p>
          <a:pPr marL="0" lvl="0" indent="0" algn="l" defTabSz="577850">
            <a:lnSpc>
              <a:spcPct val="100000"/>
            </a:lnSpc>
            <a:spcBef>
              <a:spcPct val="0"/>
            </a:spcBef>
            <a:spcAft>
              <a:spcPct val="35000"/>
            </a:spcAft>
            <a:buNone/>
          </a:pPr>
          <a:r>
            <a:rPr lang="en-US" sz="1300" b="0" i="0" kern="1200"/>
            <a:t>Model Comparison and Selection</a:t>
          </a:r>
          <a:endParaRPr lang="en-US" sz="1300" kern="1200"/>
        </a:p>
      </dsp:txBody>
      <dsp:txXfrm>
        <a:off x="4336003" y="2161554"/>
        <a:ext cx="1843593" cy="1084951"/>
      </dsp:txXfrm>
    </dsp:sp>
    <dsp:sp modelId="{FCDBA7DA-5753-41A4-A9C6-F2038F74DC1A}">
      <dsp:nvSpPr>
        <dsp:cNvPr id="0" name=""/>
        <dsp:cNvSpPr/>
      </dsp:nvSpPr>
      <dsp:spPr>
        <a:xfrm>
          <a:off x="6502225" y="1104831"/>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EEE845-7A5E-4A33-88E5-D670F32BA67D}">
      <dsp:nvSpPr>
        <dsp:cNvPr id="0" name=""/>
        <dsp:cNvSpPr/>
      </dsp:nvSpPr>
      <dsp:spPr>
        <a:xfrm>
          <a:off x="6502225" y="1842181"/>
          <a:ext cx="1843593" cy="27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December 2023:</a:t>
          </a:r>
          <a:endParaRPr lang="en-US" sz="1700" kern="1200"/>
        </a:p>
      </dsp:txBody>
      <dsp:txXfrm>
        <a:off x="6502225" y="1842181"/>
        <a:ext cx="1843593" cy="276539"/>
      </dsp:txXfrm>
    </dsp:sp>
    <dsp:sp modelId="{60AFF20C-1E53-4262-8A6B-5823DBE490CB}">
      <dsp:nvSpPr>
        <dsp:cNvPr id="0" name=""/>
        <dsp:cNvSpPr/>
      </dsp:nvSpPr>
      <dsp:spPr>
        <a:xfrm>
          <a:off x="6502225" y="2161554"/>
          <a:ext cx="1843593" cy="10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Model Deployment</a:t>
          </a:r>
          <a:endParaRPr lang="en-US" sz="1300" kern="1200"/>
        </a:p>
        <a:p>
          <a:pPr marL="0" lvl="0" indent="0" algn="l" defTabSz="577850">
            <a:lnSpc>
              <a:spcPct val="100000"/>
            </a:lnSpc>
            <a:spcBef>
              <a:spcPct val="0"/>
            </a:spcBef>
            <a:spcAft>
              <a:spcPct val="35000"/>
            </a:spcAft>
            <a:buNone/>
          </a:pPr>
          <a:r>
            <a:rPr lang="en-US" sz="1300" b="0" i="0" kern="1200"/>
            <a:t>Initial Web App Development</a:t>
          </a:r>
          <a:endParaRPr lang="en-US" sz="1300" kern="1200"/>
        </a:p>
      </dsp:txBody>
      <dsp:txXfrm>
        <a:off x="6502225" y="2161554"/>
        <a:ext cx="1843593" cy="1084951"/>
      </dsp:txXfrm>
    </dsp:sp>
    <dsp:sp modelId="{402EA57D-4E0E-4D36-912F-DB14CB469177}">
      <dsp:nvSpPr>
        <dsp:cNvPr id="0" name=""/>
        <dsp:cNvSpPr/>
      </dsp:nvSpPr>
      <dsp:spPr>
        <a:xfrm>
          <a:off x="8668448" y="1104831"/>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DBE38-7EFE-4BD5-A4AC-CA28150B0616}">
      <dsp:nvSpPr>
        <dsp:cNvPr id="0" name=""/>
        <dsp:cNvSpPr/>
      </dsp:nvSpPr>
      <dsp:spPr>
        <a:xfrm>
          <a:off x="8668448" y="1842181"/>
          <a:ext cx="1843593" cy="27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January 2024:</a:t>
          </a:r>
          <a:endParaRPr lang="en-US" sz="1700" kern="1200"/>
        </a:p>
      </dsp:txBody>
      <dsp:txXfrm>
        <a:off x="8668448" y="1842181"/>
        <a:ext cx="1843593" cy="276539"/>
      </dsp:txXfrm>
    </dsp:sp>
    <dsp:sp modelId="{EAC2F341-9320-4028-9766-2BD2111695B7}">
      <dsp:nvSpPr>
        <dsp:cNvPr id="0" name=""/>
        <dsp:cNvSpPr/>
      </dsp:nvSpPr>
      <dsp:spPr>
        <a:xfrm>
          <a:off x="8668448" y="2161554"/>
          <a:ext cx="1843593" cy="10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0" i="0" kern="1200"/>
            <a:t>Web App Refinement and Testing</a:t>
          </a:r>
          <a:endParaRPr lang="en-US" sz="1300" kern="1200"/>
        </a:p>
        <a:p>
          <a:pPr marL="0" lvl="0" indent="0" algn="l" defTabSz="577850">
            <a:lnSpc>
              <a:spcPct val="100000"/>
            </a:lnSpc>
            <a:spcBef>
              <a:spcPct val="0"/>
            </a:spcBef>
            <a:spcAft>
              <a:spcPct val="35000"/>
            </a:spcAft>
            <a:buNone/>
          </a:pPr>
          <a:r>
            <a:rPr lang="en-US" sz="1300" b="0" i="0" kern="1200"/>
            <a:t>Final Presentation and Project Conclusion</a:t>
          </a:r>
          <a:endParaRPr lang="en-US" sz="1300" kern="1200"/>
        </a:p>
      </dsp:txBody>
      <dsp:txXfrm>
        <a:off x="8668448" y="2161554"/>
        <a:ext cx="1843593" cy="10849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12/17/2023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12/17/2023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90662" y="4267832"/>
            <a:ext cx="4805996" cy="1297115"/>
          </a:xfrm>
        </p:spPr>
        <p:txBody>
          <a:bodyPr anchor="t">
            <a:normAutofit/>
          </a:bodyPr>
          <a:lstStyle/>
          <a:p>
            <a:pPr algn="l"/>
            <a:r>
              <a:rPr lang="en-US" sz="3700">
                <a:solidFill>
                  <a:schemeClr val="tx2"/>
                </a:solidFill>
                <a:ea typeface="+mj-lt"/>
                <a:cs typeface="+mj-lt"/>
              </a:rPr>
              <a:t>BeatWise: Heart Disease Prediction ML Model</a:t>
            </a:r>
            <a:endParaRPr lang="en-US" sz="3700">
              <a:solidFill>
                <a:schemeClr val="tx2"/>
              </a:solidFill>
            </a:endParaRPr>
          </a:p>
        </p:txBody>
      </p:sp>
      <p:pic>
        <p:nvPicPr>
          <p:cNvPr id="6" name="Graphic 5" descr="Heartbeat">
            <a:extLst>
              <a:ext uri="{FF2B5EF4-FFF2-40B4-BE49-F238E27FC236}">
                <a16:creationId xmlns:a16="http://schemas.microsoft.com/office/drawing/2014/main" id="{0BB91E1F-E6F8-217D-ED9D-243601491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Timeline</a:t>
            </a:r>
            <a:endParaRPr lang="en-US" dirty="0"/>
          </a:p>
        </p:txBody>
      </p:sp>
      <p:graphicFrame>
        <p:nvGraphicFramePr>
          <p:cNvPr id="12" name="Content Placeholder">
            <a:extLst>
              <a:ext uri="{FF2B5EF4-FFF2-40B4-BE49-F238E27FC236}">
                <a16:creationId xmlns:a16="http://schemas.microsoft.com/office/drawing/2014/main" id="{5D0607FE-7784-D269-F90C-AF4FC85C15C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p:cNvSpPr>
            <a:spLocks noGrp="1"/>
          </p:cNvSpPr>
          <p:nvPr>
            <p:ph type="ctrTitle"/>
          </p:nvPr>
        </p:nvSpPr>
        <p:spPr>
          <a:xfrm>
            <a:off x="1102368" y="3306515"/>
            <a:ext cx="3826286" cy="3215373"/>
          </a:xfrm>
        </p:spPr>
        <p:txBody>
          <a:bodyPr>
            <a:normAutofit/>
          </a:bodyPr>
          <a:lstStyle/>
          <a:p>
            <a:pPr algn="ctr"/>
            <a:r>
              <a:rPr lang="en-US" dirty="0">
                <a:solidFill>
                  <a:schemeClr val="bg1"/>
                </a:solidFill>
              </a:rPr>
              <a:t>Conclusion</a:t>
            </a: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p:cNvSpPr>
            <a:spLocks noGrp="1"/>
          </p:cNvSpPr>
          <p:nvPr>
            <p:ph idx="1"/>
          </p:nvPr>
        </p:nvSpPr>
        <p:spPr>
          <a:xfrm>
            <a:off x="5211448" y="706508"/>
            <a:ext cx="5217173" cy="4351338"/>
          </a:xfrm>
        </p:spPr>
        <p:txBody>
          <a:bodyPr>
            <a:normAutofit/>
          </a:bodyPr>
          <a:lstStyle/>
          <a:p>
            <a:br>
              <a:rPr lang="en-US" sz="2200" b="1" i="0">
                <a:solidFill>
                  <a:schemeClr val="bg1"/>
                </a:solidFill>
                <a:effectLst/>
                <a:latin typeface="Söhne"/>
              </a:rPr>
            </a:br>
            <a:endParaRPr lang="en-US" sz="2200" b="0" i="0">
              <a:solidFill>
                <a:schemeClr val="bg1"/>
              </a:solidFill>
              <a:effectLst/>
              <a:latin typeface="Söhne"/>
            </a:endParaRPr>
          </a:p>
          <a:p>
            <a:pPr marL="0" indent="0">
              <a:buNone/>
            </a:pPr>
            <a:r>
              <a:rPr lang="en-US" sz="2200" b="0" i="0">
                <a:solidFill>
                  <a:schemeClr val="bg1"/>
                </a:solidFill>
                <a:effectLst/>
                <a:latin typeface="Söhne"/>
              </a:rPr>
              <a:t>In conclusion, "BeatWise" is poised to revolutionize early heart disease prediction. Our meticulous data approach, diverse model exploration, and strategic deployment set the stage for impactful healthcare outcomes. As we approach deployment and web app release, we're excited about the positive change "BeatWise" can bring. Thank you for being part of this journey. Questions are welcome. Here's to a healthier future!</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4E091-F224-8A4B-92AF-E29A90C4A748}"/>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Thanks </a:t>
            </a:r>
          </a:p>
        </p:txBody>
      </p:sp>
      <p:pic>
        <p:nvPicPr>
          <p:cNvPr id="14" name="Graphic 13" descr="Smiling Face with No Fill">
            <a:extLst>
              <a:ext uri="{FF2B5EF4-FFF2-40B4-BE49-F238E27FC236}">
                <a16:creationId xmlns:a16="http://schemas.microsoft.com/office/drawing/2014/main" id="{0680EB3B-6218-3F11-4E63-84D9CA0C69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5" name="Graphic 14" descr="Smiling Face with No Fill">
            <a:extLst>
              <a:ext uri="{FF2B5EF4-FFF2-40B4-BE49-F238E27FC236}">
                <a16:creationId xmlns:a16="http://schemas.microsoft.com/office/drawing/2014/main" id="{B39740A3-DD46-43A3-AE4B-9109BAFF65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99603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0" y="1195697"/>
            <a:ext cx="3200400" cy="4238118"/>
          </a:xfrm>
        </p:spPr>
        <p:txBody>
          <a:bodyPr>
            <a:normAutofit/>
          </a:bodyPr>
          <a:lstStyle/>
          <a:p>
            <a:r>
              <a:rPr lang="en-US" dirty="0">
                <a:solidFill>
                  <a:schemeClr val="bg1"/>
                </a:solidFill>
              </a:rPr>
              <a:t>Introduction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a:extLst>
              <a:ext uri="{FF2B5EF4-FFF2-40B4-BE49-F238E27FC236}">
                <a16:creationId xmlns:a16="http://schemas.microsoft.com/office/drawing/2014/main" id="{DE35B23D-8249-ECD6-DDE1-719471ABEAA2}"/>
              </a:ext>
            </a:extLst>
          </p:cNvPr>
          <p:cNvGraphicFramePr>
            <a:graphicFrameLocks noGrp="1"/>
          </p:cNvGraphicFramePr>
          <p:nvPr>
            <p:ph idx="1"/>
            <p:extLst>
              <p:ext uri="{D42A27DB-BD31-4B8C-83A1-F6EECF244321}">
                <p14:modId xmlns:p14="http://schemas.microsoft.com/office/powerpoint/2010/main" val="142272713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FA08EE01-31A4-12D4-9406-A71CCA757B80}"/>
              </a:ext>
            </a:extLst>
          </p:cNvPr>
          <p:cNvPicPr>
            <a:picLocks noChangeAspect="1"/>
          </p:cNvPicPr>
          <p:nvPr/>
        </p:nvPicPr>
        <p:blipFill rotWithShape="1">
          <a:blip r:embed="rId2"/>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15317" y="405685"/>
            <a:ext cx="5464968" cy="1559301"/>
          </a:xfrm>
        </p:spPr>
        <p:txBody>
          <a:bodyPr>
            <a:normAutofit/>
          </a:bodyPr>
          <a:lstStyle/>
          <a:p>
            <a:r>
              <a:rPr lang="en-US" sz="4000" dirty="0"/>
              <a:t>Project Overview</a:t>
            </a:r>
          </a:p>
        </p:txBody>
      </p:sp>
      <p:sp>
        <p:nvSpPr>
          <p:cNvPr id="3" name="Content Placeholder"/>
          <p:cNvSpPr>
            <a:spLocks noGrp="1"/>
          </p:cNvSpPr>
          <p:nvPr>
            <p:ph idx="1"/>
          </p:nvPr>
        </p:nvSpPr>
        <p:spPr>
          <a:xfrm>
            <a:off x="6115317" y="2743200"/>
            <a:ext cx="5247340" cy="3496878"/>
          </a:xfrm>
        </p:spPr>
        <p:txBody>
          <a:bodyPr anchor="ctr">
            <a:normAutofit/>
          </a:bodyPr>
          <a:lstStyle/>
          <a:p>
            <a:pPr>
              <a:buFont typeface="Arial" panose="020B0604020202020204" pitchFamily="34" charset="0"/>
              <a:buChar char="•"/>
            </a:pPr>
            <a:r>
              <a:rPr lang="en-US" sz="1400" b="1" i="0" dirty="0">
                <a:effectLst/>
                <a:latin typeface="Söhne"/>
              </a:rPr>
              <a:t>Objective:</a:t>
            </a:r>
            <a:r>
              <a:rPr lang="en-US" sz="1400" b="0" i="0" dirty="0">
                <a:effectLst/>
                <a:latin typeface="Söhne"/>
              </a:rPr>
              <a:t> Develop "BeatWise," an ML model for early heart disease prediction.</a:t>
            </a:r>
          </a:p>
          <a:p>
            <a:pPr>
              <a:buFont typeface="Arial" panose="020B0604020202020204" pitchFamily="34" charset="0"/>
              <a:buChar char="•"/>
            </a:pPr>
            <a:r>
              <a:rPr lang="en-US" sz="1400" b="1" i="0" dirty="0">
                <a:effectLst/>
                <a:latin typeface="Söhne"/>
              </a:rPr>
              <a:t>Process:</a:t>
            </a:r>
            <a:r>
              <a:rPr lang="en-US" sz="1400" b="0" i="0" dirty="0">
                <a:effectLst/>
                <a:latin typeface="Söhne"/>
              </a:rPr>
              <a:t> Utilized Python with </a:t>
            </a:r>
            <a:r>
              <a:rPr lang="en-US" sz="1400" b="0" i="0" dirty="0" err="1">
                <a:effectLst/>
                <a:latin typeface="Söhne"/>
              </a:rPr>
              <a:t>numpy</a:t>
            </a:r>
            <a:r>
              <a:rPr lang="en-US" sz="1400" b="0" i="0" dirty="0">
                <a:effectLst/>
                <a:latin typeface="Söhne"/>
              </a:rPr>
              <a:t>, pandas, and scikit-learn for data preprocessing, cleaning, and model building.</a:t>
            </a:r>
          </a:p>
          <a:p>
            <a:pPr>
              <a:buFont typeface="Arial" panose="020B0604020202020204" pitchFamily="34" charset="0"/>
              <a:buChar char="•"/>
            </a:pPr>
            <a:r>
              <a:rPr lang="en-US" sz="1400" b="1" i="0" dirty="0">
                <a:effectLst/>
                <a:latin typeface="Söhne"/>
              </a:rPr>
              <a:t>Insights:</a:t>
            </a:r>
            <a:r>
              <a:rPr lang="en-US" sz="1400" b="0" i="0" dirty="0">
                <a:effectLst/>
                <a:latin typeface="Söhne"/>
              </a:rPr>
              <a:t> Explored data through distribution plots and correlation matrices for informed model creation.</a:t>
            </a:r>
          </a:p>
          <a:p>
            <a:pPr>
              <a:buFont typeface="Arial" panose="020B0604020202020204" pitchFamily="34" charset="0"/>
              <a:buChar char="•"/>
            </a:pPr>
            <a:r>
              <a:rPr lang="en-US" sz="1400" b="1" i="0" dirty="0">
                <a:effectLst/>
                <a:latin typeface="Söhne"/>
              </a:rPr>
              <a:t>Models:</a:t>
            </a:r>
            <a:r>
              <a:rPr lang="en-US" sz="1400" b="0" i="0" dirty="0">
                <a:effectLst/>
                <a:latin typeface="Söhne"/>
              </a:rPr>
              <a:t> Implemented Logistic Regression, KNN, SVM, Decision Tree, Random Forest, Gradient Boosting, and </a:t>
            </a:r>
            <a:r>
              <a:rPr lang="en-US" sz="1400" b="0" i="0" dirty="0" err="1">
                <a:effectLst/>
                <a:latin typeface="Söhne"/>
              </a:rPr>
              <a:t>XGBoost</a:t>
            </a:r>
            <a:r>
              <a:rPr lang="en-US" sz="1400" b="0" i="0" dirty="0">
                <a:effectLst/>
                <a:latin typeface="Söhne"/>
              </a:rPr>
              <a:t>.</a:t>
            </a:r>
          </a:p>
          <a:p>
            <a:pPr>
              <a:buFont typeface="Arial" panose="020B0604020202020204" pitchFamily="34" charset="0"/>
              <a:buChar char="•"/>
            </a:pPr>
            <a:r>
              <a:rPr lang="en-US" sz="1400" b="1" i="0" dirty="0">
                <a:effectLst/>
                <a:latin typeface="Söhne"/>
              </a:rPr>
              <a:t>Outcome:</a:t>
            </a:r>
            <a:r>
              <a:rPr lang="en-US" sz="1400" b="0" i="0" dirty="0">
                <a:effectLst/>
                <a:latin typeface="Söhne"/>
              </a:rPr>
              <a:t> Identified the most efficient model for deployment and subsequent web app development.</a:t>
            </a:r>
          </a:p>
          <a:p>
            <a:pPr>
              <a:buFont typeface="Arial" panose="020B0604020202020204" pitchFamily="34" charset="0"/>
              <a:buChar char="•"/>
            </a:pPr>
            <a:r>
              <a:rPr lang="en-US" sz="1400" b="1" i="0" dirty="0">
                <a:effectLst/>
                <a:latin typeface="Söhne"/>
              </a:rPr>
              <a:t>Timeline:</a:t>
            </a:r>
            <a:r>
              <a:rPr lang="en-US" sz="1400" b="0" i="0" dirty="0">
                <a:effectLst/>
                <a:latin typeface="Söhne"/>
              </a:rPr>
              <a:t> Executing the project from September 2023 to January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02368" y="1877492"/>
            <a:ext cx="4030132" cy="3215373"/>
          </a:xfrm>
        </p:spPr>
        <p:txBody>
          <a:bodyPr>
            <a:normAutofit/>
          </a:bodyPr>
          <a:lstStyle/>
          <a:p>
            <a:pPr algn="ctr"/>
            <a:r>
              <a:rPr lang="en-US" dirty="0">
                <a:solidFill>
                  <a:schemeClr val="bg1"/>
                </a:solidFill>
              </a:rPr>
              <a:t>Table of Contents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p:cNvSpPr>
            <a:spLocks noGrp="1"/>
          </p:cNvSpPr>
          <p:nvPr>
            <p:ph idx="1"/>
          </p:nvPr>
        </p:nvSpPr>
        <p:spPr>
          <a:xfrm>
            <a:off x="6234868" y="1130846"/>
            <a:ext cx="5217173" cy="4351338"/>
          </a:xfrm>
        </p:spPr>
        <p:txBody>
          <a:bodyPr>
            <a:normAutofit fontScale="92500" lnSpcReduction="20000"/>
          </a:bodyPr>
          <a:lstStyle/>
          <a:p>
            <a:pPr marL="457200" lvl="0" indent="-457200">
              <a:buFont typeface="+mj-lt"/>
              <a:buAutoNum type="arabicPeriod"/>
            </a:pPr>
            <a:r>
              <a:rPr lang="en-US" sz="2200" dirty="0">
                <a:solidFill>
                  <a:schemeClr val="bg1"/>
                </a:solidFill>
              </a:rPr>
              <a:t>Outline of Presentation Sections</a:t>
            </a:r>
          </a:p>
          <a:p>
            <a:pPr marL="457200" lvl="0" indent="-457200">
              <a:buFont typeface="+mj-lt"/>
              <a:buAutoNum type="arabicPeriod"/>
            </a:pPr>
            <a:r>
              <a:rPr lang="en-US" sz="2200" dirty="0">
                <a:solidFill>
                  <a:schemeClr val="bg1"/>
                </a:solidFill>
              </a:rPr>
              <a:t>Data Preprocessing</a:t>
            </a:r>
          </a:p>
          <a:p>
            <a:pPr marL="457200" lvl="0" indent="-457200">
              <a:buFont typeface="+mj-lt"/>
              <a:buAutoNum type="arabicPeriod"/>
            </a:pPr>
            <a:r>
              <a:rPr lang="en-US" sz="2200" dirty="0">
                <a:solidFill>
                  <a:schemeClr val="bg1"/>
                </a:solidFill>
              </a:rPr>
              <a:t>Exploratory Data Analysis</a:t>
            </a:r>
          </a:p>
          <a:p>
            <a:pPr marL="457200" lvl="0" indent="-457200">
              <a:buFont typeface="+mj-lt"/>
              <a:buAutoNum type="arabicPeriod"/>
            </a:pPr>
            <a:r>
              <a:rPr lang="en-US" sz="2200" dirty="0">
                <a:solidFill>
                  <a:schemeClr val="bg1"/>
                </a:solidFill>
              </a:rPr>
              <a:t>Model Building</a:t>
            </a:r>
          </a:p>
          <a:p>
            <a:pPr marL="457200" lvl="0" indent="-457200">
              <a:buFont typeface="+mj-lt"/>
              <a:buAutoNum type="arabicPeriod"/>
            </a:pPr>
            <a:r>
              <a:rPr lang="en-US" sz="2200" dirty="0">
                <a:solidFill>
                  <a:schemeClr val="bg1"/>
                </a:solidFill>
              </a:rPr>
              <a:t>Model Comparison</a:t>
            </a:r>
          </a:p>
          <a:p>
            <a:pPr marL="457200" lvl="0" indent="-457200">
              <a:buFont typeface="+mj-lt"/>
              <a:buAutoNum type="arabicPeriod"/>
            </a:pPr>
            <a:r>
              <a:rPr lang="en-US" sz="2200" dirty="0">
                <a:solidFill>
                  <a:schemeClr val="bg1"/>
                </a:solidFill>
              </a:rPr>
              <a:t>Normalization</a:t>
            </a:r>
          </a:p>
          <a:p>
            <a:pPr marL="457200" lvl="0" indent="-457200">
              <a:buFont typeface="+mj-lt"/>
              <a:buAutoNum type="arabicPeriod"/>
            </a:pPr>
            <a:r>
              <a:rPr lang="en-US" sz="2200" dirty="0">
                <a:solidFill>
                  <a:schemeClr val="bg1"/>
                </a:solidFill>
              </a:rPr>
              <a:t>Model Accuracy </a:t>
            </a:r>
            <a:r>
              <a:rPr lang="en-US" sz="2200" dirty="0" err="1">
                <a:solidFill>
                  <a:schemeClr val="bg1"/>
                </a:solidFill>
              </a:rPr>
              <a:t>DataFrame</a:t>
            </a:r>
            <a:endParaRPr lang="en-US" sz="2200" dirty="0">
              <a:solidFill>
                <a:schemeClr val="bg1"/>
              </a:solidFill>
            </a:endParaRPr>
          </a:p>
          <a:p>
            <a:pPr marL="457200" lvl="0" indent="-457200">
              <a:buFont typeface="+mj-lt"/>
              <a:buAutoNum type="arabicPeriod"/>
            </a:pPr>
            <a:r>
              <a:rPr lang="en-US" sz="2200" dirty="0">
                <a:solidFill>
                  <a:schemeClr val="bg1"/>
                </a:solidFill>
              </a:rPr>
              <a:t>Model Deployment</a:t>
            </a:r>
          </a:p>
          <a:p>
            <a:pPr marL="457200" lvl="0" indent="-457200">
              <a:buFont typeface="+mj-lt"/>
              <a:buAutoNum type="arabicPeriod"/>
            </a:pPr>
            <a:r>
              <a:rPr lang="en-US" sz="2200" dirty="0">
                <a:solidFill>
                  <a:schemeClr val="bg1"/>
                </a:solidFill>
              </a:rPr>
              <a:t>Web App Development</a:t>
            </a:r>
          </a:p>
          <a:p>
            <a:pPr marL="457200" lvl="0" indent="-457200">
              <a:buFont typeface="+mj-lt"/>
              <a:buAutoNum type="arabicPeriod"/>
            </a:pPr>
            <a:r>
              <a:rPr lang="en-US" sz="2200" dirty="0">
                <a:solidFill>
                  <a:schemeClr val="bg1"/>
                </a:solidFill>
              </a:rPr>
              <a:t>Technologies Used</a:t>
            </a:r>
          </a:p>
          <a:p>
            <a:pPr marL="457200" lvl="0" indent="-457200">
              <a:buFont typeface="+mj-lt"/>
              <a:buAutoNum type="arabicPeriod"/>
            </a:pPr>
            <a:r>
              <a:rPr lang="en-US" sz="2200" dirty="0">
                <a:solidFill>
                  <a:schemeClr val="bg1"/>
                </a:solidFill>
              </a:rPr>
              <a:t>Timeline</a:t>
            </a:r>
          </a:p>
          <a:p>
            <a:pPr marL="457200" lvl="0" indent="-457200">
              <a:buFont typeface="+mj-lt"/>
              <a:buAutoNum type="arabicPeriod"/>
            </a:pPr>
            <a:r>
              <a:rPr lang="en-US" sz="2200" dirty="0">
                <a:solidFill>
                  <a:schemeClr val="bg1"/>
                </a:solidFill>
              </a:rPr>
              <a:t>Conclusion</a:t>
            </a:r>
          </a:p>
          <a:p>
            <a:pPr lvl="0"/>
            <a:endParaRPr lang="en-US" sz="2200" dirty="0">
              <a:solidFill>
                <a:schemeClr val="bg1"/>
              </a:solidFill>
            </a:endParaRPr>
          </a:p>
          <a:p>
            <a:pPr lvl="0"/>
            <a:endParaRPr lang="en-US" sz="22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7" name="Freeform: Shape 7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p:cNvSpPr>
            <a:spLocks noGrp="1"/>
          </p:cNvSpPr>
          <p:nvPr>
            <p:ph type="ctrTitle"/>
          </p:nvPr>
        </p:nvSpPr>
        <p:spPr>
          <a:xfrm>
            <a:off x="1861854" y="633046"/>
            <a:ext cx="4834021" cy="1314996"/>
          </a:xfrm>
        </p:spPr>
        <p:txBody>
          <a:bodyPr anchor="b">
            <a:normAutofit/>
          </a:bodyPr>
          <a:lstStyle/>
          <a:p>
            <a:r>
              <a:rPr lang="en-US">
                <a:solidFill>
                  <a:schemeClr val="bg1"/>
                </a:solidFill>
              </a:rPr>
              <a:t>Data Preprocessing</a:t>
            </a:r>
          </a:p>
        </p:txBody>
      </p:sp>
      <p:sp>
        <p:nvSpPr>
          <p:cNvPr id="3" name="Content Placeholder"/>
          <p:cNvSpPr>
            <a:spLocks noGrp="1"/>
          </p:cNvSpPr>
          <p:nvPr>
            <p:ph idx="1"/>
          </p:nvPr>
        </p:nvSpPr>
        <p:spPr>
          <a:xfrm>
            <a:off x="1861854" y="2125737"/>
            <a:ext cx="4834021" cy="4044463"/>
          </a:xfrm>
        </p:spPr>
        <p:txBody>
          <a:bodyPr>
            <a:normAutofit/>
          </a:bodyPr>
          <a:lstStyle/>
          <a:p>
            <a:pPr lvl="0"/>
            <a:r>
              <a:rPr lang="en-US" dirty="0">
                <a:solidFill>
                  <a:schemeClr val="bg1"/>
                </a:solidFill>
              </a:rPr>
              <a:t>Overview</a:t>
            </a:r>
          </a:p>
          <a:p>
            <a:pPr lvl="0"/>
            <a:r>
              <a:rPr lang="en-US" dirty="0">
                <a:solidFill>
                  <a:schemeClr val="bg1"/>
                </a:solidFill>
              </a:rPr>
              <a:t>Cleaning and transforming raw data</a:t>
            </a:r>
          </a:p>
          <a:p>
            <a:pPr lvl="0"/>
            <a:r>
              <a:rPr lang="en-US" dirty="0">
                <a:solidFill>
                  <a:schemeClr val="bg1"/>
                </a:solidFill>
              </a:rPr>
              <a:t>Used of </a:t>
            </a:r>
            <a:r>
              <a:rPr lang="en-US" dirty="0" err="1">
                <a:solidFill>
                  <a:schemeClr val="bg1"/>
                </a:solidFill>
              </a:rPr>
              <a:t>Numpy</a:t>
            </a:r>
            <a:r>
              <a:rPr lang="en-US" dirty="0">
                <a:solidFill>
                  <a:schemeClr val="bg1"/>
                </a:solidFill>
              </a:rPr>
              <a:t>, Pandas, and Warnings</a:t>
            </a:r>
          </a:p>
        </p:txBody>
      </p:sp>
      <p:pic>
        <p:nvPicPr>
          <p:cNvPr id="7" name="Graphic 6" descr="Robot">
            <a:extLst>
              <a:ext uri="{FF2B5EF4-FFF2-40B4-BE49-F238E27FC236}">
                <a16:creationId xmlns:a16="http://schemas.microsoft.com/office/drawing/2014/main" id="{A863BD62-B7C3-F2F3-50CA-EFE9CC051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473" y="1200223"/>
            <a:ext cx="4072815" cy="4072815"/>
          </a:xfrm>
          <a:prstGeom prst="rect">
            <a:avLst/>
          </a:prstGeom>
        </p:spPr>
      </p:pic>
      <p:grpSp>
        <p:nvGrpSpPr>
          <p:cNvPr id="8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82" name="Freeform: Shape 8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090DF701-74E7-EE67-6255-6DAAFE93A0B9}"/>
              </a:ext>
            </a:extLst>
          </p:cNvPr>
          <p:cNvPicPr>
            <a:picLocks noChangeAspect="1"/>
          </p:cNvPicPr>
          <p:nvPr/>
        </p:nvPicPr>
        <p:blipFill rotWithShape="1">
          <a:blip r:embed="rId2"/>
          <a:srcRect t="3981" b="6019"/>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1037809" y="1071350"/>
            <a:ext cx="4775162" cy="1339382"/>
          </a:xfrm>
        </p:spPr>
        <p:txBody>
          <a:bodyPr>
            <a:normAutofit/>
          </a:bodyPr>
          <a:lstStyle/>
          <a:p>
            <a:pPr algn="ctr"/>
            <a:r>
              <a:rPr lang="en-US" sz="3600" dirty="0"/>
              <a:t>Exploratory Data Analysis</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189319" y="2547257"/>
            <a:ext cx="4458446" cy="3109740"/>
          </a:xfrm>
        </p:spPr>
        <p:txBody>
          <a:bodyPr anchor="ctr">
            <a:normAutofit/>
          </a:bodyPr>
          <a:lstStyle/>
          <a:p>
            <a:pPr lvl="0"/>
            <a:r>
              <a:rPr lang="en-US" sz="2000"/>
              <a:t>Visualization</a:t>
            </a:r>
          </a:p>
          <a:p>
            <a:pPr lvl="0"/>
            <a:r>
              <a:rPr lang="en-US" sz="2000"/>
              <a:t>Distribution plots and correlation matrix</a:t>
            </a:r>
          </a:p>
          <a:p>
            <a:pPr lvl="0"/>
            <a:r>
              <a:rPr lang="en-US" sz="2000"/>
              <a:t>Insights gained from EDA</a:t>
            </a:r>
          </a:p>
          <a:p>
            <a:pPr lvl="0"/>
            <a:r>
              <a:rPr lang="en-US" sz="2000"/>
              <a:t>Importance of understanding the data before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1800" y="762001"/>
            <a:ext cx="5334197" cy="1708242"/>
          </a:xfrm>
        </p:spPr>
        <p:txBody>
          <a:bodyPr anchor="ctr">
            <a:normAutofit/>
          </a:bodyPr>
          <a:lstStyle/>
          <a:p>
            <a:r>
              <a:rPr lang="en-US" sz="4000" dirty="0"/>
              <a:t>Model Building</a:t>
            </a:r>
          </a:p>
        </p:txBody>
      </p:sp>
      <p:sp>
        <p:nvSpPr>
          <p:cNvPr id="3" name="Content Placeholder"/>
          <p:cNvSpPr>
            <a:spLocks noGrp="1"/>
          </p:cNvSpPr>
          <p:nvPr>
            <p:ph idx="1"/>
          </p:nvPr>
        </p:nvSpPr>
        <p:spPr>
          <a:xfrm>
            <a:off x="761800" y="2470244"/>
            <a:ext cx="5334197" cy="3769835"/>
          </a:xfrm>
        </p:spPr>
        <p:txBody>
          <a:bodyPr anchor="ctr">
            <a:normAutofit/>
          </a:bodyPr>
          <a:lstStyle/>
          <a:p>
            <a:pPr lvl="0"/>
            <a:r>
              <a:rPr lang="en-US" sz="2000"/>
              <a:t>Machine Learning Models</a:t>
            </a:r>
          </a:p>
          <a:p>
            <a:pPr lvl="0"/>
            <a:r>
              <a:rPr lang="en-US" sz="2000"/>
              <a:t>Logistic Regression, KNN, SVM, Decision Tree, Random Forest, Gradient Boosting, XGBoost</a:t>
            </a:r>
          </a:p>
          <a:p>
            <a:pPr lvl="0"/>
            <a:r>
              <a:rPr lang="en-US" sz="2000"/>
              <a:t>Brief overview of each model</a:t>
            </a:r>
          </a:p>
          <a:p>
            <a:pPr lvl="0"/>
            <a:r>
              <a:rPr lang="en-US" sz="2000"/>
              <a:t>Why multiple models were used</a:t>
            </a:r>
          </a:p>
        </p:txBody>
      </p:sp>
      <p:pic>
        <p:nvPicPr>
          <p:cNvPr id="5" name="Picture 4" descr="Wooden blocks stacked to create a bar graph">
            <a:extLst>
              <a:ext uri="{FF2B5EF4-FFF2-40B4-BE49-F238E27FC236}">
                <a16:creationId xmlns:a16="http://schemas.microsoft.com/office/drawing/2014/main" id="{8DB493A5-D435-1300-5A0F-227DF423BF47}"/>
              </a:ext>
            </a:extLst>
          </p:cNvPr>
          <p:cNvPicPr>
            <a:picLocks noChangeAspect="1"/>
          </p:cNvPicPr>
          <p:nvPr/>
        </p:nvPicPr>
        <p:blipFill rotWithShape="1">
          <a:blip r:embed="rId2"/>
          <a:srcRect l="29453" r="1871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630254F4-2FFF-7AEA-8971-56AF01CFC664}"/>
              </a:ext>
            </a:extLst>
          </p:cNvPr>
          <p:cNvPicPr>
            <a:picLocks noChangeAspect="1"/>
          </p:cNvPicPr>
          <p:nvPr/>
        </p:nvPicPr>
        <p:blipFill rotWithShape="1">
          <a:blip r:embed="rId2"/>
          <a:srcRect l="21488" r="2"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1801" y="352766"/>
            <a:ext cx="10591999" cy="1023584"/>
          </a:xfrm>
        </p:spPr>
        <p:txBody>
          <a:bodyPr>
            <a:normAutofit/>
          </a:bodyPr>
          <a:lstStyle/>
          <a:p>
            <a:r>
              <a:rPr lang="en-US" sz="4000" dirty="0"/>
              <a:t>Model Comparison</a:t>
            </a:r>
          </a:p>
        </p:txBody>
      </p:sp>
      <p:sp>
        <p:nvSpPr>
          <p:cNvPr id="3" name="Content Placeholder"/>
          <p:cNvSpPr>
            <a:spLocks noGrp="1"/>
          </p:cNvSpPr>
          <p:nvPr>
            <p:ph idx="1"/>
          </p:nvPr>
        </p:nvSpPr>
        <p:spPr>
          <a:xfrm>
            <a:off x="6803408" y="2249766"/>
            <a:ext cx="4550391" cy="4070303"/>
          </a:xfrm>
        </p:spPr>
        <p:txBody>
          <a:bodyPr anchor="ctr">
            <a:normAutofit/>
          </a:bodyPr>
          <a:lstStyle/>
          <a:p>
            <a:pPr lvl="0"/>
            <a:r>
              <a:rPr lang="en-US" sz="2000"/>
              <a:t>Accuracy Metrics</a:t>
            </a:r>
          </a:p>
          <a:p>
            <a:pPr lvl="0"/>
            <a:r>
              <a:rPr lang="en-US" sz="2000"/>
              <a:t>Creation of Model Accuracy DataFrame</a:t>
            </a:r>
          </a:p>
          <a:p>
            <a:pPr lvl="0"/>
            <a:r>
              <a:rPr lang="en-US" sz="2000"/>
              <a:t>Comparison using Pickle and Scikit-learn</a:t>
            </a:r>
          </a:p>
          <a:p>
            <a:pPr lvl="0"/>
            <a:r>
              <a:rPr lang="en-US" sz="2000"/>
              <a:t>Identification of the most efficient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102368" y="694268"/>
            <a:ext cx="3553510" cy="5477932"/>
          </a:xfrm>
        </p:spPr>
        <p:txBody>
          <a:bodyPr>
            <a:normAutofit/>
          </a:bodyPr>
          <a:lstStyle/>
          <a:p>
            <a:pPr algn="ctr"/>
            <a:r>
              <a:rPr lang="en-US" dirty="0">
                <a:solidFill>
                  <a:schemeClr val="bg1"/>
                </a:solidFill>
              </a:rPr>
              <a:t>Slide Deployment and Web App Development</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p:cNvSpPr>
            <a:spLocks noGrp="1"/>
          </p:cNvSpPr>
          <p:nvPr>
            <p:ph idx="1"/>
          </p:nvPr>
        </p:nvSpPr>
        <p:spPr>
          <a:xfrm>
            <a:off x="6234868" y="1130846"/>
            <a:ext cx="5217173" cy="4351338"/>
          </a:xfrm>
        </p:spPr>
        <p:txBody>
          <a:bodyPr>
            <a:normAutofit/>
          </a:bodyPr>
          <a:lstStyle/>
          <a:p>
            <a:pPr lvl="0"/>
            <a:r>
              <a:rPr lang="en-US" dirty="0">
                <a:solidFill>
                  <a:schemeClr val="bg1"/>
                </a:solidFill>
              </a:rPr>
              <a:t>Next Steps</a:t>
            </a:r>
          </a:p>
          <a:p>
            <a:pPr lvl="0"/>
            <a:r>
              <a:rPr lang="en-US" dirty="0">
                <a:solidFill>
                  <a:schemeClr val="bg1"/>
                </a:solidFill>
              </a:rPr>
              <a:t>Deployment of the chosen model</a:t>
            </a:r>
          </a:p>
          <a:p>
            <a:pPr lvl="0"/>
            <a:r>
              <a:rPr lang="en-US" dirty="0">
                <a:solidFill>
                  <a:schemeClr val="bg1"/>
                </a:solidFill>
              </a:rPr>
              <a:t>Overview of creating a web app</a:t>
            </a:r>
          </a:p>
          <a:p>
            <a:pPr lvl="0"/>
            <a:r>
              <a:rPr lang="en-US" dirty="0">
                <a:solidFill>
                  <a:schemeClr val="bg1"/>
                </a:solidFill>
              </a:rPr>
              <a:t>Technologies used in web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416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BeatWise: Heart Disease Prediction ML Model</vt:lpstr>
      <vt:lpstr>Introduction</vt:lpstr>
      <vt:lpstr>Project Overview</vt:lpstr>
      <vt:lpstr>Table of Contents</vt:lpstr>
      <vt:lpstr>Data Preprocessing</vt:lpstr>
      <vt:lpstr>Exploratory Data Analysis</vt:lpstr>
      <vt:lpstr>Model Building</vt:lpstr>
      <vt:lpstr>Model Comparison</vt:lpstr>
      <vt:lpstr>Slide Deployment and Web App Development</vt:lpstr>
      <vt:lpstr>Timeline</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Ankit Kumar</cp:lastModifiedBy>
  <cp:revision>7</cp:revision>
  <dcterms:created xsi:type="dcterms:W3CDTF">2023-10-24T22:54:46Z</dcterms:created>
  <dcterms:modified xsi:type="dcterms:W3CDTF">2023-12-17T16:11:46Z</dcterms:modified>
</cp:coreProperties>
</file>