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0"/>
  </p:notesMasterIdLst>
  <p:handoutMasterIdLst>
    <p:handoutMasterId r:id="rId11"/>
  </p:handoutMasterIdLst>
  <p:sldIdLst>
    <p:sldId id="5073" r:id="rId7"/>
    <p:sldId id="5074" r:id="rId8"/>
    <p:sldId id="5075" r:id="rId9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8" autoAdjust="0"/>
    <p:restoredTop sz="91471" autoAdjust="0"/>
  </p:normalViewPr>
  <p:slideViewPr>
    <p:cSldViewPr>
      <p:cViewPr>
        <p:scale>
          <a:sx n="80" d="100"/>
          <a:sy n="80" d="100"/>
        </p:scale>
        <p:origin x="2256" y="124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0502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47689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3104 - Web (10.114.218.0/24)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341454"/>
            <a:ext cx="4389846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4116474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F0204D-CAE7-A64D-8AD9-B7808102C59C}"/>
              </a:ext>
            </a:extLst>
          </p:cNvPr>
          <p:cNvCxnSpPr>
            <a:cxnSpLocks/>
          </p:cNvCxnSpPr>
          <p:nvPr/>
        </p:nvCxnSpPr>
        <p:spPr>
          <a:xfrm>
            <a:off x="377190" y="4796708"/>
            <a:ext cx="51838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EA875C-E455-244B-B7EA-817F5F73CCAB}"/>
              </a:ext>
            </a:extLst>
          </p:cNvPr>
          <p:cNvSpPr txBox="1"/>
          <p:nvPr/>
        </p:nvSpPr>
        <p:spPr>
          <a:xfrm>
            <a:off x="402934" y="4571728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</p:cNvCxnSpPr>
          <p:nvPr/>
        </p:nvCxnSpPr>
        <p:spPr>
          <a:xfrm flipH="1" flipV="1">
            <a:off x="4275919" y="2961353"/>
            <a:ext cx="244239" cy="138010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9F6AF3-DA52-3349-8A6A-B68342303F08}"/>
              </a:ext>
            </a:extLst>
          </p:cNvPr>
          <p:cNvCxnSpPr>
            <a:cxnSpLocks/>
          </p:cNvCxnSpPr>
          <p:nvPr/>
        </p:nvCxnSpPr>
        <p:spPr>
          <a:xfrm flipH="1" flipV="1">
            <a:off x="4398039" y="2839924"/>
            <a:ext cx="815697" cy="1956784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CD1FEA-3E13-0349-BE80-31AE6AF6FDD3}"/>
              </a:ext>
            </a:extLst>
          </p:cNvPr>
          <p:cNvSpPr txBox="1"/>
          <p:nvPr/>
        </p:nvSpPr>
        <p:spPr>
          <a:xfrm>
            <a:off x="4468882" y="2715973"/>
            <a:ext cx="12824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4131442" y="3000734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15240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96762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D6B3FE-BE75-7948-B762-747F4A75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501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318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89F083-CA1B-5343-935B-301F70DA7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84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External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669" y="3038366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4450090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4605461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5270689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932313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660144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70121"/>
            <a:ext cx="2453480" cy="22667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5557963" y="3453864"/>
            <a:ext cx="1137677" cy="442931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5279026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6436" y="838200"/>
            <a:ext cx="0" cy="1197310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4243C08-BA70-FC41-8C60-DF46168B199B}"/>
              </a:ext>
            </a:extLst>
          </p:cNvPr>
          <p:cNvSpPr txBox="1"/>
          <p:nvPr/>
        </p:nvSpPr>
        <p:spPr>
          <a:xfrm>
            <a:off x="7704282" y="337787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4640257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157</Words>
  <Application>Microsoft Macintosh PowerPoint</Application>
  <PresentationFormat>Custom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dcterms:created xsi:type="dcterms:W3CDTF">2015-01-07T23:46:25Z</dcterms:created>
  <dcterms:modified xsi:type="dcterms:W3CDTF">2020-04-06T13:43:41Z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