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  <p:sldMasterId id="2147483753" r:id="rId5"/>
    <p:sldMasterId id="2147483785" r:id="rId6"/>
  </p:sldMasterIdLst>
  <p:notesMasterIdLst>
    <p:notesMasterId r:id="rId10"/>
  </p:notesMasterIdLst>
  <p:handoutMasterIdLst>
    <p:handoutMasterId r:id="rId11"/>
  </p:handoutMasterIdLst>
  <p:sldIdLst>
    <p:sldId id="5073" r:id="rId7"/>
    <p:sldId id="5074" r:id="rId8"/>
    <p:sldId id="5075" r:id="rId9"/>
  </p:sldIdLst>
  <p:sldSz cx="12188825" cy="6858000"/>
  <p:notesSz cx="7010400" cy="92964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306"/>
    <a:srgbClr val="090E13"/>
    <a:srgbClr val="070C0F"/>
    <a:srgbClr val="050206"/>
    <a:srgbClr val="050208"/>
    <a:srgbClr val="060307"/>
    <a:srgbClr val="07050A"/>
    <a:srgbClr val="090712"/>
    <a:srgbClr val="040202"/>
    <a:srgbClr val="07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8" autoAdjust="0"/>
    <p:restoredTop sz="91471" autoAdjust="0"/>
  </p:normalViewPr>
  <p:slideViewPr>
    <p:cSldViewPr>
      <p:cViewPr>
        <p:scale>
          <a:sx n="90" d="100"/>
          <a:sy n="90" d="100"/>
        </p:scale>
        <p:origin x="1888" y="1040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198" d="100"/>
          <a:sy n="198" d="100"/>
        </p:scale>
        <p:origin x="6426" y="14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19125"/>
            <a:ext cx="5372100" cy="302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7360" y="3873500"/>
            <a:ext cx="6075680" cy="4958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0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37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13698"/>
            <a:ext cx="1728888" cy="1793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6567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0747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611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32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145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2872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55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95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271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6136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95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75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08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12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72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6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8839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2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/>
        </p:nvSpPr>
        <p:spPr>
          <a:xfrm>
            <a:off x="2117557" y="6510280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©2018 VMware, Inc.</a:t>
            </a:r>
          </a:p>
          <a:p>
            <a:pPr>
              <a:lnSpc>
                <a:spcPct val="90000"/>
              </a:lnSpc>
            </a:pPr>
            <a:endParaRPr lang="en-US" sz="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1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  <a:latin typeface="+mn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B72C2-F2AA-4A1C-869A-753E0E158A84}"/>
              </a:ext>
            </a:extLst>
          </p:cNvPr>
          <p:cNvSpPr txBox="1"/>
          <p:nvPr userDrawn="1"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9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F4685D-9D09-447C-9352-68EBB79D3FB6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4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8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Aqu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782B963-3DE7-4086-92ED-CD92BCC3842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4BC28-ECEA-4006-A436-B22F54417FE9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>
                  <a:alpha val="40000"/>
                </a:schemeClr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779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7AF2AD3-F838-49C6-9DFB-93814BFCCBA6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85DDA8-6A1A-4BC0-A877-A6124E4A0330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bg1">
                  <a:alpha val="59000"/>
                </a:schemeClr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3565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7634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946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9027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2870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710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26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969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473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373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206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67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39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7588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80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9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24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63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34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5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01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2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34" Type="http://schemas.openxmlformats.org/officeDocument/2006/relationships/image" Target="../media/image11.sv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41" Type="http://schemas.openxmlformats.org/officeDocument/2006/relationships/image" Target="../media/image13.sv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8500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19585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749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3613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304800"/>
            <a:ext cx="250493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rgbClr val="FF0000"/>
                </a:solidFill>
              </a:rPr>
              <a:t>!!! MTU &gt;= 1700 !!!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A16A0-518E-9D41-87B6-D7C1C737BBC3}"/>
              </a:ext>
            </a:extLst>
          </p:cNvPr>
          <p:cNvSpPr txBox="1"/>
          <p:nvPr/>
        </p:nvSpPr>
        <p:spPr>
          <a:xfrm>
            <a:off x="43847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CDFB4-78D8-BD44-90A7-B2E907DF07F1}"/>
              </a:ext>
            </a:extLst>
          </p:cNvPr>
          <p:cNvSpPr txBox="1"/>
          <p:nvPr/>
        </p:nvSpPr>
        <p:spPr>
          <a:xfrm>
            <a:off x="98711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</p:spTree>
    <p:extLst>
      <p:ext uri="{BB962C8B-B14F-4D97-AF65-F5344CB8AC3E}">
        <p14:creationId xmlns:p14="http://schemas.microsoft.com/office/powerpoint/2010/main" val="308015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44EDBD-048D-AC40-AD2F-EF2DEE67981A}"/>
              </a:ext>
            </a:extLst>
          </p:cNvPr>
          <p:cNvCxnSpPr>
            <a:cxnSpLocks/>
          </p:cNvCxnSpPr>
          <p:nvPr/>
        </p:nvCxnSpPr>
        <p:spPr>
          <a:xfrm>
            <a:off x="377190" y="3469314"/>
            <a:ext cx="30502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C84DD9-5B8F-FC4E-BC37-160EE1B7A030}"/>
              </a:ext>
            </a:extLst>
          </p:cNvPr>
          <p:cNvSpPr txBox="1"/>
          <p:nvPr/>
        </p:nvSpPr>
        <p:spPr>
          <a:xfrm>
            <a:off x="402934" y="3244334"/>
            <a:ext cx="28884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11 - Management (192.168.50.0/24)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377190" y="3886200"/>
            <a:ext cx="3507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402934" y="3661220"/>
            <a:ext cx="247689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3104 - Web (10.114.218.0/24)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F960AD-9883-F64A-85BF-BCD286771C31}"/>
              </a:ext>
            </a:extLst>
          </p:cNvPr>
          <p:cNvCxnSpPr>
            <a:cxnSpLocks/>
          </p:cNvCxnSpPr>
          <p:nvPr/>
        </p:nvCxnSpPr>
        <p:spPr>
          <a:xfrm>
            <a:off x="377190" y="4341454"/>
            <a:ext cx="4389846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FD206B-E1B3-3940-B480-0BB75AC5E1BF}"/>
              </a:ext>
            </a:extLst>
          </p:cNvPr>
          <p:cNvSpPr txBox="1"/>
          <p:nvPr/>
        </p:nvSpPr>
        <p:spPr>
          <a:xfrm>
            <a:off x="402934" y="4116474"/>
            <a:ext cx="39065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12 - Overlay (192.168.51.0/24 ) </a:t>
            </a:r>
            <a:r>
              <a:rPr lang="en-US" sz="1200" i="1" dirty="0">
                <a:solidFill>
                  <a:srgbClr val="FF0000"/>
                </a:solidFill>
              </a:rPr>
              <a:t>!!! MTU &gt;= 1700 !!!</a:t>
            </a:r>
            <a:endParaRPr lang="en-US" sz="12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3F0204D-CAE7-A64D-8AD9-B7808102C59C}"/>
              </a:ext>
            </a:extLst>
          </p:cNvPr>
          <p:cNvCxnSpPr>
            <a:cxnSpLocks/>
          </p:cNvCxnSpPr>
          <p:nvPr/>
        </p:nvCxnSpPr>
        <p:spPr>
          <a:xfrm>
            <a:off x="377190" y="4796708"/>
            <a:ext cx="51838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1EA875C-E455-244B-B7EA-817F5F73CCAB}"/>
              </a:ext>
            </a:extLst>
          </p:cNvPr>
          <p:cNvSpPr txBox="1"/>
          <p:nvPr/>
        </p:nvSpPr>
        <p:spPr>
          <a:xfrm>
            <a:off x="402934" y="4571728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7DF31E-24EF-6441-9184-E59776AC2E95}"/>
              </a:ext>
            </a:extLst>
          </p:cNvPr>
          <p:cNvCxnSpPr>
            <a:cxnSpLocks/>
          </p:cNvCxnSpPr>
          <p:nvPr/>
        </p:nvCxnSpPr>
        <p:spPr>
          <a:xfrm flipV="1">
            <a:off x="3275012" y="2860566"/>
            <a:ext cx="669659" cy="608748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AE8F2F-6B8D-B249-BCB4-85C4AE6610DC}"/>
              </a:ext>
            </a:extLst>
          </p:cNvPr>
          <p:cNvCxnSpPr>
            <a:cxnSpLocks/>
          </p:cNvCxnSpPr>
          <p:nvPr/>
        </p:nvCxnSpPr>
        <p:spPr>
          <a:xfrm flipV="1">
            <a:off x="3676075" y="2961354"/>
            <a:ext cx="352683" cy="924846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238F8-0CD7-6448-85C2-ECD5BE21F00F}"/>
              </a:ext>
            </a:extLst>
          </p:cNvPr>
          <p:cNvCxnSpPr>
            <a:cxnSpLocks/>
          </p:cNvCxnSpPr>
          <p:nvPr/>
        </p:nvCxnSpPr>
        <p:spPr>
          <a:xfrm flipH="1" flipV="1">
            <a:off x="4275919" y="2961353"/>
            <a:ext cx="244239" cy="138010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9F6AF3-DA52-3349-8A6A-B68342303F08}"/>
              </a:ext>
            </a:extLst>
          </p:cNvPr>
          <p:cNvCxnSpPr>
            <a:cxnSpLocks/>
          </p:cNvCxnSpPr>
          <p:nvPr/>
        </p:nvCxnSpPr>
        <p:spPr>
          <a:xfrm flipH="1" flipV="1">
            <a:off x="4398039" y="2839924"/>
            <a:ext cx="815697" cy="1956784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C5E3D7-2BD0-4D4D-B827-EDA05EC714BA}"/>
              </a:ext>
            </a:extLst>
          </p:cNvPr>
          <p:cNvSpPr txBox="1"/>
          <p:nvPr/>
        </p:nvSpPr>
        <p:spPr>
          <a:xfrm>
            <a:off x="3749318" y="2704279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CD1FEA-3E13-0349-BE80-31AE6AF6FDD3}"/>
              </a:ext>
            </a:extLst>
          </p:cNvPr>
          <p:cNvSpPr txBox="1"/>
          <p:nvPr/>
        </p:nvSpPr>
        <p:spPr>
          <a:xfrm>
            <a:off x="4468882" y="2715973"/>
            <a:ext cx="128240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3842879" y="29319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EB6D0-C884-EB45-A478-EF9F9B62B696}"/>
              </a:ext>
            </a:extLst>
          </p:cNvPr>
          <p:cNvSpPr txBox="1"/>
          <p:nvPr/>
        </p:nvSpPr>
        <p:spPr>
          <a:xfrm>
            <a:off x="4131442" y="3000734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15240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596762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DD6B3FE-BE75-7948-B762-747F4A75C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501" y="3038108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3104)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595EE0-1EFA-FC46-93EA-1C0ECB1D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318" y="3038108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Overlay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12)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89F083-CA1B-5343-935B-301F70DA7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84" y="3038108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External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3104)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669" y="3038366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1-4096)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44D0C-2D87-B64F-89EA-EBCB72282C2B}"/>
              </a:ext>
            </a:extLst>
          </p:cNvPr>
          <p:cNvSpPr txBox="1"/>
          <p:nvPr/>
        </p:nvSpPr>
        <p:spPr>
          <a:xfrm>
            <a:off x="1293812" y="5739920"/>
            <a:ext cx="344485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Note: Same VDS configuration for ESXi2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DAFC6C-D3FC-D44D-8623-737E2D92822C}"/>
              </a:ext>
            </a:extLst>
          </p:cNvPr>
          <p:cNvGrpSpPr/>
          <p:nvPr/>
        </p:nvGrpSpPr>
        <p:grpSpPr>
          <a:xfrm>
            <a:off x="1851590" y="4103568"/>
            <a:ext cx="916918" cy="900205"/>
            <a:chOff x="2345288" y="3832283"/>
            <a:chExt cx="916918" cy="9002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7D2727-0B09-DA44-8F09-617A104F82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9A300A-FA18-324F-BB76-A306E2F982B0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2FFC200-A05A-1A41-9BD0-FED4C2C8BCFF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C77410D6-5EE5-704C-B28E-2EFA37EB6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8" name="Freeform 20">
                  <a:extLst>
                    <a:ext uri="{FF2B5EF4-FFF2-40B4-BE49-F238E27FC236}">
                      <a16:creationId xmlns:a16="http://schemas.microsoft.com/office/drawing/2014/main" id="{59572066-6E83-D64A-A690-11A629B80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9" name="Freeform 21">
                  <a:extLst>
                    <a:ext uri="{FF2B5EF4-FFF2-40B4-BE49-F238E27FC236}">
                      <a16:creationId xmlns:a16="http://schemas.microsoft.com/office/drawing/2014/main" id="{0D636CE1-B739-3842-9C2E-E08FE8BD0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0" name="Freeform 22">
                  <a:extLst>
                    <a:ext uri="{FF2B5EF4-FFF2-40B4-BE49-F238E27FC236}">
                      <a16:creationId xmlns:a16="http://schemas.microsoft.com/office/drawing/2014/main" id="{8214C23B-7F37-1B49-92AB-C12822FB9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4546A1A6-C167-F746-BEAA-A24D529BC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9DA146C6-8277-1B44-BA6A-C5EE530D1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3" name="Freeform 25">
                  <a:extLst>
                    <a:ext uri="{FF2B5EF4-FFF2-40B4-BE49-F238E27FC236}">
                      <a16:creationId xmlns:a16="http://schemas.microsoft.com/office/drawing/2014/main" id="{F5098292-2D18-B246-B77B-7B48B58F8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4" name="Freeform 26">
                  <a:extLst>
                    <a:ext uri="{FF2B5EF4-FFF2-40B4-BE49-F238E27FC236}">
                      <a16:creationId xmlns:a16="http://schemas.microsoft.com/office/drawing/2014/main" id="{12420368-E0E0-8A46-923B-0966410D8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F91110-B7E5-0547-B51B-867A21DB9CE2}"/>
                </a:ext>
              </a:extLst>
            </p:cNvPr>
            <p:cNvSpPr txBox="1"/>
            <p:nvPr/>
          </p:nvSpPr>
          <p:spPr>
            <a:xfrm>
              <a:off x="2345288" y="4517044"/>
              <a:ext cx="916918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1" dirty="0">
                  <a:solidFill>
                    <a:schemeClr val="accent1"/>
                  </a:solidFill>
                </a:rPr>
                <a:t>NSX-T </a:t>
              </a:r>
              <a:r>
                <a:rPr lang="en-US" sz="1400" b="1" i="1" dirty="0" err="1">
                  <a:solidFill>
                    <a:schemeClr val="accent1"/>
                  </a:solidFill>
                </a:rPr>
                <a:t>Mgr</a:t>
              </a:r>
              <a:endParaRPr lang="en-US" sz="14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7A8778-9A20-604C-8384-8B542C930B3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310049" y="3468580"/>
            <a:ext cx="0" cy="6349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4E3DAC6-4329-3D40-841D-F5F0BD9CCC5A}"/>
              </a:ext>
            </a:extLst>
          </p:cNvPr>
          <p:cNvSpPr>
            <a:spLocks noChangeAspect="1"/>
          </p:cNvSpPr>
          <p:nvPr/>
        </p:nvSpPr>
        <p:spPr>
          <a:xfrm>
            <a:off x="4450090" y="4088922"/>
            <a:ext cx="2863519" cy="84860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solidFill>
                  <a:schemeClr val="accent1"/>
                </a:solidFill>
                <a:cs typeface="Calibri" panose="020F0502020204030204" pitchFamily="34" charset="0"/>
              </a:rPr>
              <a:t>Edge Node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AE7804-0186-EB45-8A73-7744723AE310}"/>
              </a:ext>
            </a:extLst>
          </p:cNvPr>
          <p:cNvSpPr txBox="1"/>
          <p:nvPr/>
        </p:nvSpPr>
        <p:spPr>
          <a:xfrm>
            <a:off x="4605461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3B206D-CBC0-CD42-9219-59DD73FF7DC8}"/>
              </a:ext>
            </a:extLst>
          </p:cNvPr>
          <p:cNvSpPr txBox="1"/>
          <p:nvPr/>
        </p:nvSpPr>
        <p:spPr>
          <a:xfrm>
            <a:off x="5270689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B7F44-3ABF-A94F-AFC4-D1EB912A37F9}"/>
              </a:ext>
            </a:extLst>
          </p:cNvPr>
          <p:cNvSpPr txBox="1"/>
          <p:nvPr/>
        </p:nvSpPr>
        <p:spPr>
          <a:xfrm>
            <a:off x="5932313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9CAA3A-F949-CA48-B92B-97C9E4F969CD}"/>
              </a:ext>
            </a:extLst>
          </p:cNvPr>
          <p:cNvSpPr txBox="1"/>
          <p:nvPr/>
        </p:nvSpPr>
        <p:spPr>
          <a:xfrm>
            <a:off x="6601444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D5303C-655D-5049-B707-E217542C834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439255" y="3670121"/>
            <a:ext cx="2453480" cy="22667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F00A46-9CD9-6C49-A10A-46A80A4BB2ED}"/>
              </a:ext>
            </a:extLst>
          </p:cNvPr>
          <p:cNvCxnSpPr>
            <a:cxnSpLocks/>
            <a:stCxn id="40" idx="2"/>
            <a:endCxn id="69" idx="0"/>
          </p:cNvCxnSpPr>
          <p:nvPr/>
        </p:nvCxnSpPr>
        <p:spPr>
          <a:xfrm flipH="1">
            <a:off x="5557963" y="3453864"/>
            <a:ext cx="1137677" cy="442931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8BA6A1-554A-AE4E-8ECD-A6E8BEA27BD8}"/>
              </a:ext>
            </a:extLst>
          </p:cNvPr>
          <p:cNvCxnSpPr>
            <a:cxnSpLocks/>
          </p:cNvCxnSpPr>
          <p:nvPr/>
        </p:nvCxnSpPr>
        <p:spPr>
          <a:xfrm flipV="1">
            <a:off x="2439255" y="3453607"/>
            <a:ext cx="0" cy="21651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14E643-1985-3342-96A6-CA6F63B599E6}"/>
              </a:ext>
            </a:extLst>
          </p:cNvPr>
          <p:cNvSpPr>
            <a:spLocks noChangeAspect="1"/>
          </p:cNvSpPr>
          <p:nvPr/>
        </p:nvSpPr>
        <p:spPr>
          <a:xfrm>
            <a:off x="5279026" y="425610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</a:t>
              </a:r>
            </a:p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NSX-T prepared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EC13771-86B0-1041-9D8D-3678107481B2}"/>
              </a:ext>
            </a:extLst>
          </p:cNvPr>
          <p:cNvSpPr/>
          <p:nvPr/>
        </p:nvSpPr>
        <p:spPr>
          <a:xfrm>
            <a:off x="4640257" y="424494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04800"/>
            <a:ext cx="250493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rgbClr val="FF0000"/>
                </a:solidFill>
              </a:rPr>
              <a:t>!!! MTU &gt;= 1700 !!!</a:t>
            </a:r>
          </a:p>
        </p:txBody>
      </p:sp>
    </p:spTree>
    <p:extLst>
      <p:ext uri="{BB962C8B-B14F-4D97-AF65-F5344CB8AC3E}">
        <p14:creationId xmlns:p14="http://schemas.microsoft.com/office/powerpoint/2010/main" val="21018700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2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3.xml><?xml version="1.0" encoding="utf-8"?>
<a:theme xmlns:a="http://schemas.openxmlformats.org/drawingml/2006/main" name="3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4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bc43ac-356d-4db5-b3b2-55f657e28f54">
      <UserInfo>
        <DisplayName>Paul Mancuso</DisplayName>
        <AccountId>34</AccountId>
        <AccountType/>
      </UserInfo>
      <UserInfo>
        <DisplayName>Nimish Desai</DisplayName>
        <AccountId>83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CE7564CCB741B7A6959CCD25F839" ma:contentTypeVersion="12" ma:contentTypeDescription="Create a new document." ma:contentTypeScope="" ma:versionID="092c16667d83d13c2eb3f7925bc55c8c">
  <xsd:schema xmlns:xsd="http://www.w3.org/2001/XMLSchema" xmlns:xs="http://www.w3.org/2001/XMLSchema" xmlns:p="http://schemas.microsoft.com/office/2006/metadata/properties" xmlns:ns2="38e4f13d-54b3-4601-ae5b-3f60736340ab" xmlns:ns3="1fbc43ac-356d-4db5-b3b2-55f657e28f54" targetNamespace="http://schemas.microsoft.com/office/2006/metadata/properties" ma:root="true" ma:fieldsID="3ef50e3a87581aa3254c73767a719b3d" ns2:_="" ns3:_="">
    <xsd:import namespace="38e4f13d-54b3-4601-ae5b-3f60736340ab"/>
    <xsd:import namespace="1fbc43ac-356d-4db5-b3b2-55f657e28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2:MediaServiceLocation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f13d-54b3-4601-ae5b-3f6073634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c43ac-356d-4db5-b3b2-55f657e28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56323C-5067-4511-A95F-FBAF07BD8A5E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fbc43ac-356d-4db5-b3b2-55f657e28f54"/>
    <ds:schemaRef ds:uri="http://schemas.openxmlformats.org/package/2006/metadata/core-properties"/>
    <ds:schemaRef ds:uri="38e4f13d-54b3-4601-ae5b-3f60736340a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01A673-2AEC-48AE-9C1C-49394FFA2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7FB795-FB25-474C-A91F-44A7F1E85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f13d-54b3-4601-ae5b-3f60736340ab"/>
    <ds:schemaRef ds:uri="1fbc43ac-356d-4db5-b3b2-55f657e28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172</Words>
  <Application>Microsoft Macintosh PowerPoint</Application>
  <PresentationFormat>Custom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Camphor Std</vt:lpstr>
      <vt:lpstr>Metropolis</vt:lpstr>
      <vt:lpstr>Metropolis Light</vt:lpstr>
      <vt:lpstr>Open Sans</vt:lpstr>
      <vt:lpstr>VMware_white_16x9</vt:lpstr>
      <vt:lpstr>2_VMware_white_16x9</vt:lpstr>
      <vt:lpstr>3_VMware_white_16x9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/>
  <cp:lastModifiedBy/>
  <cp:revision>4</cp:revision>
  <dcterms:created xsi:type="dcterms:W3CDTF">2015-01-07T23:46:25Z</dcterms:created>
  <dcterms:modified xsi:type="dcterms:W3CDTF">2020-04-06T16:20:46Z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0x010100574FCE7564CCB741B7A6959CCD25F839</vt:lpwstr>
  </property>
  <property fmtid="{D5CDD505-2E9C-101B-9397-08002B2CF9AE}" pid="3" name="Order">
    <vt:r8>1056700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