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8"/>
  </p:notesMasterIdLst>
  <p:handoutMasterIdLst>
    <p:handoutMasterId r:id="rId9"/>
  </p:handoutMasterIdLst>
  <p:sldIdLst>
    <p:sldId id="5073" r:id="rId7"/>
  </p:sldIdLst>
  <p:sldSz cx="12188825" cy="6858000"/>
  <p:notesSz cx="7010400" cy="9296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7" autoAdjust="0"/>
    <p:restoredTop sz="91497" autoAdjust="0"/>
  </p:normalViewPr>
  <p:slideViewPr>
    <p:cSldViewPr>
      <p:cViewPr varScale="1">
        <p:scale>
          <a:sx n="101" d="100"/>
          <a:sy n="101" d="100"/>
        </p:scale>
        <p:origin x="200" y="52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 err="1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 err="1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52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2020-04-03T06:14:46Z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