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3"/>
  </p:notesMasterIdLst>
  <p:handoutMasterIdLst>
    <p:handoutMasterId r:id="rId14"/>
  </p:handoutMasterIdLst>
  <p:sldIdLst>
    <p:sldId id="5073" r:id="rId7"/>
    <p:sldId id="5074" r:id="rId8"/>
    <p:sldId id="5075" r:id="rId9"/>
    <p:sldId id="5078" r:id="rId10"/>
    <p:sldId id="5077" r:id="rId11"/>
    <p:sldId id="5079" r:id="rId12"/>
  </p:sldIdLst>
  <p:sldSz cx="12188825" cy="6858000"/>
  <p:notesSz cx="7010400" cy="92964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8" autoAdjust="0"/>
    <p:restoredTop sz="91471" autoAdjust="0"/>
  </p:normalViewPr>
  <p:slideViewPr>
    <p:cSldViewPr>
      <p:cViewPr>
        <p:scale>
          <a:sx n="90" d="100"/>
          <a:sy n="90" d="100"/>
        </p:scale>
        <p:origin x="688" y="104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157436" y="2984265"/>
            <a:ext cx="0" cy="112691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531636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95EE0-1EFA-FC46-93EA-1C0ECB1D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Overlay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12)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038108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44D0C-2D87-B64F-89EA-EBCB72282C2B}"/>
              </a:ext>
            </a:extLst>
          </p:cNvPr>
          <p:cNvSpPr txBox="1"/>
          <p:nvPr/>
        </p:nvSpPr>
        <p:spPr>
          <a:xfrm>
            <a:off x="1293812" y="5739920"/>
            <a:ext cx="344485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Note: Same VDS configuration for ESXi2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3688093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384346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4508692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5170316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5839447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9255" y="3653428"/>
            <a:ext cx="1691483" cy="243367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 flipH="1">
            <a:off x="4795966" y="3453606"/>
            <a:ext cx="1078217" cy="44318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4517029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</a:t>
              </a:r>
            </a:p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NSX-T prepared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3878260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1295400"/>
            <a:ext cx="5562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2655379" y="26133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1384" y="390079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65212" y="4426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5974" y="4234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4233" y="3902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918061" y="4428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8823" y="4236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7923" y="4009021"/>
            <a:ext cx="24506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3150263" y="4034742"/>
            <a:ext cx="25648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..12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771624-E9E9-5242-935E-A2DE5705B851}"/>
              </a:ext>
            </a:extLst>
          </p:cNvPr>
          <p:cNvCxnSpPr>
            <a:cxnSpLocks/>
          </p:cNvCxnSpPr>
          <p:nvPr/>
        </p:nvCxnSpPr>
        <p:spPr>
          <a:xfrm flipV="1">
            <a:off x="1751012" y="4532685"/>
            <a:ext cx="940390" cy="13279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76D32F-E0C1-7949-87E1-2BC53C54E569}"/>
              </a:ext>
            </a:extLst>
          </p:cNvPr>
          <p:cNvSpPr txBox="1"/>
          <p:nvPr/>
        </p:nvSpPr>
        <p:spPr>
          <a:xfrm>
            <a:off x="1990375" y="4593081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86076-D8F7-9F46-92B9-AFE94316573F}"/>
              </a:ext>
            </a:extLst>
          </p:cNvPr>
          <p:cNvCxnSpPr>
            <a:cxnSpLocks/>
          </p:cNvCxnSpPr>
          <p:nvPr/>
        </p:nvCxnSpPr>
        <p:spPr>
          <a:xfrm flipV="1">
            <a:off x="1725022" y="4191000"/>
            <a:ext cx="940390" cy="13279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285077-69C0-7643-8CAC-33D8638DB6DC}"/>
              </a:ext>
            </a:extLst>
          </p:cNvPr>
          <p:cNvSpPr txBox="1"/>
          <p:nvPr/>
        </p:nvSpPr>
        <p:spPr>
          <a:xfrm>
            <a:off x="1756797" y="4251396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126438-EC2A-BC46-A60D-5CD09D75C0E1}"/>
              </a:ext>
            </a:extLst>
          </p:cNvPr>
          <p:cNvCxnSpPr>
            <a:cxnSpLocks/>
          </p:cNvCxnSpPr>
          <p:nvPr/>
        </p:nvCxnSpPr>
        <p:spPr>
          <a:xfrm flipV="1">
            <a:off x="4064144" y="2172528"/>
            <a:ext cx="730898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055CCC-6A0B-1D41-9EE9-9891CEA17AAB}"/>
              </a:ext>
            </a:extLst>
          </p:cNvPr>
          <p:cNvSpPr txBox="1"/>
          <p:nvPr/>
        </p:nvSpPr>
        <p:spPr>
          <a:xfrm>
            <a:off x="4396658" y="3342899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4B7C-0C31-F542-8C3A-110DAF2FBD90}"/>
              </a:ext>
            </a:extLst>
          </p:cNvPr>
          <p:cNvCxnSpPr>
            <a:cxnSpLocks/>
          </p:cNvCxnSpPr>
          <p:nvPr/>
        </p:nvCxnSpPr>
        <p:spPr>
          <a:xfrm flipV="1">
            <a:off x="4681690" y="2181848"/>
            <a:ext cx="729074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745D1-88AD-0A40-84E3-0D9C331B353F}"/>
              </a:ext>
            </a:extLst>
          </p:cNvPr>
          <p:cNvSpPr txBox="1"/>
          <p:nvPr/>
        </p:nvSpPr>
        <p:spPr>
          <a:xfrm>
            <a:off x="5006257" y="3347454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6257" y="1482341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86063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</a:p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NSX-T prepared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3124200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EB624E0-3C24-3043-84F0-7EF2967B6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600666"/>
            <a:ext cx="1755216" cy="86063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</a:p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NSX-T prepared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6137BE-961D-A54F-AFE7-CD83B8ED2E5F}"/>
              </a:ext>
            </a:extLst>
          </p:cNvPr>
          <p:cNvSpPr>
            <a:spLocks noChangeAspect="1"/>
          </p:cNvSpPr>
          <p:nvPr/>
        </p:nvSpPr>
        <p:spPr>
          <a:xfrm>
            <a:off x="10653788" y="3124200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96C8F-1DDF-5049-8DC1-7D8DD7EFB93C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10401020" y="2209800"/>
            <a:ext cx="2" cy="39086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88D9E9-D8ED-0B40-96D9-9F0D02C544A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765238" y="35981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9D8396A0-9A5C-7949-A2E7-BCC519FF8E39}"/>
              </a:ext>
            </a:extLst>
          </p:cNvPr>
          <p:cNvSpPr/>
          <p:nvPr/>
        </p:nvSpPr>
        <p:spPr>
          <a:xfrm>
            <a:off x="4579066" y="41234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77FAA563-622A-2D4E-B6DF-2A0421236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9828" y="39313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75982F-DFA9-8F45-8AD2-805B3475F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376" y="3276600"/>
            <a:ext cx="816357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16)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5EE40C-E9EF-BA47-873C-5D379E1C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690" y="3049996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3104)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4E7D22-DB7F-8349-96FF-5BBFEF109427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040674" y="35981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17">
            <a:extLst>
              <a:ext uri="{FF2B5EF4-FFF2-40B4-BE49-F238E27FC236}">
                <a16:creationId xmlns:a16="http://schemas.microsoft.com/office/drawing/2014/main" id="{89B3A27D-3EEA-E24B-99AA-C39CCFE32994}"/>
              </a:ext>
            </a:extLst>
          </p:cNvPr>
          <p:cNvSpPr/>
          <p:nvPr/>
        </p:nvSpPr>
        <p:spPr>
          <a:xfrm>
            <a:off x="9854502" y="41234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73" name="Freeform 21">
            <a:extLst>
              <a:ext uri="{FF2B5EF4-FFF2-40B4-BE49-F238E27FC236}">
                <a16:creationId xmlns:a16="http://schemas.microsoft.com/office/drawing/2014/main" id="{2BDF11BF-85A2-6941-A4E8-C0CDCD9CFF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35264" y="39313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FAFF9E-2A5C-3E4A-B47E-C86FAFEF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3276600"/>
            <a:ext cx="816357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16)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211517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66632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1295400"/>
            <a:ext cx="5562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7008812" y="5908392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7034556" y="5683412"/>
            <a:ext cx="118622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LS1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2655379" y="26133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883006" y="5922987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7696834" y="6448333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77596" y="6256194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735855" y="5925100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9549683" y="64504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630445" y="62583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7939545" y="6031213"/>
            <a:ext cx="24506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9781885" y="6056934"/>
            <a:ext cx="25648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6257" y="1482341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602313" y="4404424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rgbClr val="F8981D"/>
              </a:solidFill>
              <a:ln cap="flat">
                <a:solidFill>
                  <a:srgbClr val="F8981D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rgbClr val="F8981D"/>
              </a:solidFill>
              <a:ln cap="flat">
                <a:solidFill>
                  <a:srgbClr val="F8981D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rgbClr val="F8981D"/>
              </a:solidFill>
              <a:ln cap="flat">
                <a:solidFill>
                  <a:srgbClr val="F8981D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rgbClr val="F8981D"/>
              </a:solidFill>
              <a:ln cap="flat">
                <a:solidFill>
                  <a:srgbClr val="F8981D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rgbClr val="F8981D"/>
              </a:solidFill>
              <a:ln cap="flat">
                <a:solidFill>
                  <a:srgbClr val="F8981D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8981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758970" y="3455081"/>
            <a:ext cx="671289" cy="486790"/>
            <a:chOff x="5162391" y="5128643"/>
            <a:chExt cx="671289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5162391" y="5195948"/>
              <a:ext cx="15549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4109460" y="4404424"/>
            <a:ext cx="1234403" cy="486790"/>
            <a:chOff x="4599996" y="4520998"/>
            <a:chExt cx="1234403" cy="48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rgbClr val="F8981D"/>
              </a:solidFill>
              <a:ln cap="flat">
                <a:solidFill>
                  <a:srgbClr val="F8981D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rgbClr val="F8981D"/>
              </a:solidFill>
              <a:ln cap="flat">
                <a:solidFill>
                  <a:srgbClr val="F8981D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rgbClr val="F8981D"/>
              </a:solidFill>
              <a:ln cap="flat">
                <a:solidFill>
                  <a:srgbClr val="F8981D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rgbClr val="F8981D"/>
              </a:solidFill>
              <a:ln cap="flat">
                <a:solidFill>
                  <a:srgbClr val="F8981D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rgbClr val="F8981D"/>
              </a:solidFill>
              <a:ln cap="flat">
                <a:solidFill>
                  <a:srgbClr val="F8981D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8981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624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241</Words>
  <Application>Microsoft Macintosh PowerPoint</Application>
  <PresentationFormat>Custom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cp:lastPrinted>2020-04-06T21:12:24Z</cp:lastPrinted>
  <dcterms:created xsi:type="dcterms:W3CDTF">2015-01-07T23:46:25Z</dcterms:created>
  <dcterms:modified xsi:type="dcterms:W3CDTF">2020-04-07T15:54:15Z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