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3.xml" ContentType="application/vnd.openxmlformats-officedocument.theme+xml"/>
  <Override PartName="/ppt/ink/ink4.xml" ContentType="application/inkml+xml"/>
  <Override PartName="/ppt/ink/ink5.xml" ContentType="application/inkml+xml"/>
  <Override PartName="/ppt/ink/ink6.xml" ContentType="application/inkml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4"/>
    <p:sldMasterId id="2147483753" r:id="rId5"/>
    <p:sldMasterId id="2147483785" r:id="rId6"/>
  </p:sldMasterIdLst>
  <p:notesMasterIdLst>
    <p:notesMasterId r:id="rId9"/>
  </p:notesMasterIdLst>
  <p:handoutMasterIdLst>
    <p:handoutMasterId r:id="rId10"/>
  </p:handoutMasterIdLst>
  <p:sldIdLst>
    <p:sldId id="5073" r:id="rId7"/>
    <p:sldId id="5074" r:id="rId8"/>
  </p:sldIdLst>
  <p:sldSz cx="12188825" cy="6858000"/>
  <p:notesSz cx="7010400" cy="92964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3839">
          <p15:clr>
            <a:srgbClr val="A4A3A4"/>
          </p15:clr>
        </p15:guide>
        <p15:guide id="5" pos="384">
          <p15:clr>
            <a:srgbClr val="A4A3A4"/>
          </p15:clr>
        </p15:guide>
        <p15:guide id="6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306"/>
    <a:srgbClr val="090E13"/>
    <a:srgbClr val="070C0F"/>
    <a:srgbClr val="050206"/>
    <a:srgbClr val="050208"/>
    <a:srgbClr val="060307"/>
    <a:srgbClr val="07050A"/>
    <a:srgbClr val="090712"/>
    <a:srgbClr val="040202"/>
    <a:srgbClr val="0706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7" autoAdjust="0"/>
    <p:restoredTop sz="91497" autoAdjust="0"/>
  </p:normalViewPr>
  <p:slideViewPr>
    <p:cSldViewPr>
      <p:cViewPr varScale="1">
        <p:scale>
          <a:sx n="94" d="100"/>
          <a:sy n="94" d="100"/>
        </p:scale>
        <p:origin x="208" y="680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howGuides="1">
      <p:cViewPr varScale="1">
        <p:scale>
          <a:sx n="198" d="100"/>
          <a:sy n="198" d="100"/>
        </p:scale>
        <p:origin x="6426" y="14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19150" y="619125"/>
            <a:ext cx="5372100" cy="3022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7360" y="3873500"/>
            <a:ext cx="6075680" cy="49580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customXml" Target="../ink/ink5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customXml" Target="../ink/ink6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© 2017</a:t>
            </a:r>
            <a:r>
              <a:rPr lang="en-US" sz="700" baseline="0">
                <a:solidFill>
                  <a:schemeClr val="bg1"/>
                </a:solidFill>
              </a:rPr>
              <a:t> VMware Inc. All rights reserved.</a:t>
            </a:r>
            <a:endParaRPr 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371600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6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4067" y="2702442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501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© 2017</a:t>
            </a:r>
            <a:r>
              <a:rPr lang="en-US" sz="700" baseline="0">
                <a:solidFill>
                  <a:schemeClr val="bg1"/>
                </a:solidFill>
              </a:rPr>
              <a:t> VMware Inc. All rights reserved.</a:t>
            </a:r>
            <a:endParaRPr 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304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68" y="2014608"/>
            <a:ext cx="6062978" cy="1234440"/>
          </a:xfrm>
        </p:spPr>
        <p:txBody>
          <a:bodyPr wrap="square"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51468" y="3303246"/>
            <a:ext cx="6062978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468" y="4737425"/>
            <a:ext cx="6062978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1468" y="5138745"/>
            <a:ext cx="6062978" cy="355601"/>
          </a:xfrm>
        </p:spPr>
        <p:txBody>
          <a:bodyPr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Title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071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68143-A247-4F5B-9173-3D82D6706BFE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5D9BB8-44B7-4046-A859-7B01AD84E349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31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1594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8374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70788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34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Pl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13698"/>
            <a:ext cx="1728888" cy="17931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B9CF672-C886-4A4A-B8C7-6054BDA7C6F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79CBF5F-64CA-43B4-BB06-18EC3F20B58A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rgbClr val="7F35AB">
                  <a:alpha val="57000"/>
                </a:srgbClr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56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65671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407477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61100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325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1806122"/>
            <a:ext cx="5637213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1613" y="1806122"/>
            <a:ext cx="5637212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11452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013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28724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00200"/>
            <a:ext cx="2894012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05572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504" y="1600200"/>
            <a:ext cx="3346704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9676" y="1600200"/>
            <a:ext cx="3346704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6361" y="1600200"/>
            <a:ext cx="3346704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120670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3958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2711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41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61367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622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6950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8753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5085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8120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49745E-959E-424E-B5AD-B75ACA32BFE8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5720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57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269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183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1CD93A-658C-4473-839D-9C0B5E8F5F7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DFBF2D3-5C06-47C4-A81C-0305B322C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64D7FA4-CABA-4E4E-ACCA-68953799C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B1261E-CBF9-4479-A018-76C0F24D3B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C4A243B-FBF5-4C04-8CD0-8E1C4721D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7E765D-8E8B-44F9-BE70-63FC0512F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B4614B4-F94A-4053-B179-EC5C3F70A9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157F005-56AC-4E75-8AA5-582D0D69E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3A8DE-DD1F-43EE-8FA2-4C689A038BA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4E1E-E234-471D-B539-F75E8CC06D07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67E5CD-C662-462D-9821-CBF45A809F13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DC7692-DF81-49A0-9672-BF8E1DB9B662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2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88390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924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/>
        </p:nvSpPr>
        <p:spPr>
          <a:xfrm>
            <a:off x="11490941" y="6388101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799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8E960-BC30-41E5-821A-130489A6F141}"/>
              </a:ext>
            </a:extLst>
          </p:cNvPr>
          <p:cNvSpPr txBox="1"/>
          <p:nvPr/>
        </p:nvSpPr>
        <p:spPr>
          <a:xfrm>
            <a:off x="2117557" y="6510280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©2018 VMware, Inc.</a:t>
            </a:r>
          </a:p>
          <a:p>
            <a:pPr>
              <a:lnSpc>
                <a:spcPct val="90000"/>
              </a:lnSpc>
            </a:pPr>
            <a:endParaRPr lang="en-US" sz="8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985EB2-1092-4CE8-9D04-7D84E433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4048"/>
          </a:xfrm>
        </p:spPr>
        <p:txBody>
          <a:bodyPr wrap="non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7" y="811831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99">
                <a:solidFill>
                  <a:schemeClr val="accent4"/>
                </a:solidFill>
                <a:latin typeface="+mn-lt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B72C2-F2AA-4A1C-869A-753E0E158A84}"/>
              </a:ext>
            </a:extLst>
          </p:cNvPr>
          <p:cNvSpPr txBox="1"/>
          <p:nvPr userDrawn="1"/>
        </p:nvSpPr>
        <p:spPr>
          <a:xfrm>
            <a:off x="11490941" y="6388101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799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656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751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68" y="2014608"/>
            <a:ext cx="6062978" cy="1234440"/>
          </a:xfrm>
        </p:spPr>
        <p:txBody>
          <a:bodyPr wrap="square"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51468" y="3303246"/>
            <a:ext cx="6062978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468" y="4737425"/>
            <a:ext cx="6062978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1468" y="5138745"/>
            <a:ext cx="6062978" cy="355601"/>
          </a:xfrm>
        </p:spPr>
        <p:txBody>
          <a:bodyPr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Title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71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68143-A247-4F5B-9173-3D82D6706BFE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5D9BB8-44B7-4046-A859-7B01AD84E349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15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1594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4985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70788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9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0000">
                <a:srgbClr val="7F35AB"/>
              </a:gs>
              <a:gs pos="95000">
                <a:schemeClr val="bg1"/>
              </a:gs>
              <a:gs pos="74000">
                <a:schemeClr val="bg1">
                  <a:alpha val="79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4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20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4BC3A27-8DAD-4476-9725-CF11880123D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7F4685D-9D09-447C-9352-68EBB79D3FB6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64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42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Pl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B9CF672-C886-4A4A-B8C7-6054BDA7C6F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79CBF5F-64CA-43B4-BB06-18EC3F20B58A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rgbClr val="7F35AB">
                  <a:alpha val="57000"/>
                </a:srgbClr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98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Aqu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782B963-3DE7-4086-92ED-CD92BCC3842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634BC28-ECEA-4006-A436-B22F54417FE9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accent3">
                  <a:alpha val="40000"/>
                </a:schemeClr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257795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7AF2AD3-F838-49C6-9DFB-93814BFCCBA6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385DDA8-6A1A-4BC0-A877-A6124E4A0330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bg1">
                  <a:alpha val="59000"/>
                </a:schemeClr>
              </a:gs>
              <a:gs pos="78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4BC3A27-8DAD-4476-9725-CF11880123D8}"/>
              </a:ext>
            </a:extLst>
          </p:cNvPr>
          <p:cNvSpPr/>
          <p:nvPr userDrawn="1"/>
        </p:nvSpPr>
        <p:spPr>
          <a:xfrm>
            <a:off x="893565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276346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834265-B4D7-4504-9C1C-C962DD96E4D9}"/>
              </a:ext>
            </a:extLst>
          </p:cNvPr>
          <p:cNvSpPr/>
          <p:nvPr userDrawn="1"/>
        </p:nvSpPr>
        <p:spPr>
          <a:xfrm rot="2700000">
            <a:off x="1156507" y="-4493128"/>
            <a:ext cx="7499811" cy="13467847"/>
          </a:xfrm>
          <a:custGeom>
            <a:avLst/>
            <a:gdLst>
              <a:gd name="connsiteX0" fmla="*/ 0 w 7499811"/>
              <a:gd name="connsiteY0" fmla="*/ 7314868 h 13467847"/>
              <a:gd name="connsiteX1" fmla="*/ 7314868 w 7499811"/>
              <a:gd name="connsiteY1" fmla="*/ 0 h 13467847"/>
              <a:gd name="connsiteX2" fmla="*/ 7499811 w 7499811"/>
              <a:gd name="connsiteY2" fmla="*/ 184942 h 13467847"/>
              <a:gd name="connsiteX3" fmla="*/ 7499811 w 7499811"/>
              <a:gd name="connsiteY3" fmla="*/ 9513150 h 13467847"/>
              <a:gd name="connsiteX4" fmla="*/ 3545114 w 7499811"/>
              <a:gd name="connsiteY4" fmla="*/ 13467847 h 13467847"/>
              <a:gd name="connsiteX5" fmla="*/ 0 w 7499811"/>
              <a:gd name="connsiteY5" fmla="*/ 9922733 h 1346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9811" h="13467847">
                <a:moveTo>
                  <a:pt x="0" y="7314868"/>
                </a:moveTo>
                <a:lnTo>
                  <a:pt x="7314868" y="0"/>
                </a:lnTo>
                <a:lnTo>
                  <a:pt x="7499811" y="184942"/>
                </a:lnTo>
                <a:lnTo>
                  <a:pt x="7499811" y="9513150"/>
                </a:lnTo>
                <a:lnTo>
                  <a:pt x="3545114" y="13467847"/>
                </a:lnTo>
                <a:lnTo>
                  <a:pt x="0" y="9922733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F29CAF-76E7-4387-BEA8-66F482EB65A2}"/>
              </a:ext>
            </a:extLst>
          </p:cNvPr>
          <p:cNvSpPr/>
          <p:nvPr userDrawn="1"/>
        </p:nvSpPr>
        <p:spPr>
          <a:xfrm rot="2700000">
            <a:off x="7032715" y="-169135"/>
            <a:ext cx="1042026" cy="8663939"/>
          </a:xfrm>
          <a:custGeom>
            <a:avLst/>
            <a:gdLst>
              <a:gd name="connsiteX0" fmla="*/ 0 w 1042026"/>
              <a:gd name="connsiteY0" fmla="*/ 0 h 8663939"/>
              <a:gd name="connsiteX1" fmla="*/ 1042026 w 1042026"/>
              <a:gd name="connsiteY1" fmla="*/ 0 h 8663939"/>
              <a:gd name="connsiteX2" fmla="*/ 1042026 w 1042026"/>
              <a:gd name="connsiteY2" fmla="*/ 7621913 h 8663939"/>
              <a:gd name="connsiteX3" fmla="*/ 0 w 1042026"/>
              <a:gd name="connsiteY3" fmla="*/ 8663939 h 866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026" h="8663939">
                <a:moveTo>
                  <a:pt x="0" y="0"/>
                </a:moveTo>
                <a:lnTo>
                  <a:pt x="1042026" y="0"/>
                </a:lnTo>
                <a:lnTo>
                  <a:pt x="1042026" y="7621913"/>
                </a:lnTo>
                <a:lnTo>
                  <a:pt x="0" y="8663939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2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40448-0A4C-4F83-A1CE-7B630AF6D91D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3BBD7F2-6BDB-40F5-BE43-2E5C642F4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1898F8B4-B178-4326-B6D0-C409F52A5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04FAC758-8579-4948-8E17-F881282AF5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BC37D6E-0610-40BC-A869-ED4C24F40D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AD2EDE2-8C04-4779-942A-CD0035619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9B95322-EB86-42B6-BCDB-3C38F71CE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0532F85-7A34-4927-9486-A847F29CF7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DCB4EB-8A9B-485D-A968-34B397B482C3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©2019 VMware, Inc.</a:t>
            </a:r>
          </a:p>
        </p:txBody>
      </p:sp>
      <p:sp>
        <p:nvSpPr>
          <p:cNvPr id="41" name="Picture Placeholder 184">
            <a:extLst>
              <a:ext uri="{FF2B5EF4-FFF2-40B4-BE49-F238E27FC236}">
                <a16:creationId xmlns:a16="http://schemas.microsoft.com/office/drawing/2014/main" id="{997DC603-F304-4357-BF7F-19215EB70C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23151" y="4619335"/>
            <a:ext cx="2740025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 dirty="0"/>
              <a:t>Click to insert logo or delete box if not needed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bg1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</p:spTree>
    <p:extLst>
      <p:ext uri="{BB962C8B-B14F-4D97-AF65-F5344CB8AC3E}">
        <p14:creationId xmlns:p14="http://schemas.microsoft.com/office/powerpoint/2010/main" val="394682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90272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287021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67107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2613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1806122"/>
            <a:ext cx="5637213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1613" y="1806122"/>
            <a:ext cx="5637212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39692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013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54738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00200"/>
            <a:ext cx="2894012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37391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504" y="1600200"/>
            <a:ext cx="3346704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9676" y="1600200"/>
            <a:ext cx="3346704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6361" y="1600200"/>
            <a:ext cx="3346704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320676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6713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3391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41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275881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3800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3995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1247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1694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2631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49745E-959E-424E-B5AD-B75ACA32BFE8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1349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659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35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597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7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1CD93A-658C-4473-839D-9C0B5E8F5F7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DFBF2D3-5C06-47C4-A81C-0305B322C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64D7FA4-CABA-4E4E-ACCA-68953799C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B1261E-CBF9-4479-A018-76C0F24D3B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C4A243B-FBF5-4C04-8CD0-8E1C4721D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7E765D-8E8B-44F9-BE70-63FC0512F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B4614B4-F94A-4053-B179-EC5C3F70A9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157F005-56AC-4E75-8AA5-582D0D69E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3A8DE-DD1F-43EE-8FA2-4C689A038BA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4E1E-E234-471D-B539-F75E8CC06D07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67E5CD-C662-462D-9821-CBF45A809F13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DC7692-DF81-49A0-9672-BF8E1DB9B662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B1C875-AD13-4256-9E56-D2FCF94B81E1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1B65455-CBDD-4B2B-8BB7-0D016422E2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AF202269-FCD9-4D84-82E7-4E6E4F5B7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8585838-6A08-43B0-827A-D33942E82F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AAAE7B3A-0116-4C7F-85A1-4CDFE95B9B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CA84427-5217-43A1-9C71-25D9E1DFDD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A60ADC44-391E-4E50-A7BB-332F2C9E8B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1DA390D7-F8F5-442A-8A17-9A9EB73BF9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31C01D4-7C61-4B0F-8304-87A15AD0126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9F709C-1996-44DB-8C47-9CBD9243BF4E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11A168A-1363-4430-87C6-83E5143B39F6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C946B50-6B2C-4792-825B-BEFD24908723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7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32019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12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5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47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34" Type="http://schemas.openxmlformats.org/officeDocument/2006/relationships/image" Target="../media/image11.svg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46.xml"/><Relationship Id="rId33" Type="http://schemas.openxmlformats.org/officeDocument/2006/relationships/image" Target="../media/image10.png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29" Type="http://schemas.openxmlformats.org/officeDocument/2006/relationships/slideLayout" Target="../slideLayouts/slideLayout50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28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5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Relationship Id="rId27" Type="http://schemas.openxmlformats.org/officeDocument/2006/relationships/slideLayout" Target="../slideLayouts/slideLayout48.xml"/><Relationship Id="rId30" Type="http://schemas.openxmlformats.org/officeDocument/2006/relationships/slideLayout" Target="../slideLayouts/slideLayout51.xml"/><Relationship Id="rId8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9" Type="http://schemas.openxmlformats.org/officeDocument/2006/relationships/theme" Target="../theme/theme3.xml"/><Relationship Id="rId21" Type="http://schemas.openxmlformats.org/officeDocument/2006/relationships/slideLayout" Target="../slideLayouts/slideLayout73.xml"/><Relationship Id="rId34" Type="http://schemas.openxmlformats.org/officeDocument/2006/relationships/slideLayout" Target="../slideLayouts/slideLayout86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29" Type="http://schemas.openxmlformats.org/officeDocument/2006/relationships/slideLayout" Target="../slideLayouts/slideLayout81.xml"/><Relationship Id="rId41" Type="http://schemas.openxmlformats.org/officeDocument/2006/relationships/image" Target="../media/image13.svg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32" Type="http://schemas.openxmlformats.org/officeDocument/2006/relationships/slideLayout" Target="../slideLayouts/slideLayout84.xml"/><Relationship Id="rId37" Type="http://schemas.openxmlformats.org/officeDocument/2006/relationships/slideLayout" Target="../slideLayouts/slideLayout89.xml"/><Relationship Id="rId40" Type="http://schemas.openxmlformats.org/officeDocument/2006/relationships/image" Target="../media/image10.png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80.xml"/><Relationship Id="rId36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83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82.xml"/><Relationship Id="rId35" Type="http://schemas.openxmlformats.org/officeDocument/2006/relationships/slideLayout" Target="../slideLayouts/slideLayout87.xml"/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33" Type="http://schemas.openxmlformats.org/officeDocument/2006/relationships/slideLayout" Target="../slideLayouts/slideLayout85.xml"/><Relationship Id="rId38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 userDrawn="1"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690" r:id="rId6"/>
    <p:sldLayoutId id="2147483691" r:id="rId7"/>
    <p:sldLayoutId id="2147483692" r:id="rId8"/>
    <p:sldLayoutId id="2147483699" r:id="rId9"/>
    <p:sldLayoutId id="2147483693" r:id="rId10"/>
    <p:sldLayoutId id="2147483694" r:id="rId11"/>
    <p:sldLayoutId id="2147483695" r:id="rId12"/>
    <p:sldLayoutId id="2147483705" r:id="rId13"/>
    <p:sldLayoutId id="2147483706" r:id="rId14"/>
    <p:sldLayoutId id="2147483709" r:id="rId15"/>
    <p:sldLayoutId id="2147483708" r:id="rId16"/>
    <p:sldLayoutId id="2147483710" r:id="rId17"/>
    <p:sldLayoutId id="2147483711" r:id="rId18"/>
    <p:sldLayoutId id="2147483712" r:id="rId19"/>
    <p:sldLayoutId id="2147483696" r:id="rId20"/>
    <p:sldLayoutId id="2147483697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85003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  <p:sldLayoutId id="2147483772" r:id="rId19"/>
    <p:sldLayoutId id="2147483773" r:id="rId20"/>
    <p:sldLayoutId id="2147483774" r:id="rId21"/>
    <p:sldLayoutId id="2147483775" r:id="rId22"/>
    <p:sldLayoutId id="2147483776" r:id="rId23"/>
    <p:sldLayoutId id="2147483777" r:id="rId24"/>
    <p:sldLayoutId id="2147483778" r:id="rId25"/>
    <p:sldLayoutId id="2147483779" r:id="rId26"/>
    <p:sldLayoutId id="2147483780" r:id="rId27"/>
    <p:sldLayoutId id="2147483781" r:id="rId28"/>
    <p:sldLayoutId id="2147483782" r:id="rId29"/>
    <p:sldLayoutId id="2147483783" r:id="rId30"/>
    <p:sldLayoutId id="2147483784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195853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  <p:sldLayoutId id="2147483805" r:id="rId20"/>
    <p:sldLayoutId id="2147483806" r:id="rId21"/>
    <p:sldLayoutId id="2147483807" r:id="rId22"/>
    <p:sldLayoutId id="2147483808" r:id="rId23"/>
    <p:sldLayoutId id="2147483809" r:id="rId24"/>
    <p:sldLayoutId id="2147483810" r:id="rId25"/>
    <p:sldLayoutId id="2147483811" r:id="rId26"/>
    <p:sldLayoutId id="2147483812" r:id="rId27"/>
    <p:sldLayoutId id="2147483813" r:id="rId28"/>
    <p:sldLayoutId id="2147483814" r:id="rId29"/>
    <p:sldLayoutId id="2147483815" r:id="rId30"/>
    <p:sldLayoutId id="2147483816" r:id="rId31"/>
    <p:sldLayoutId id="2147483817" r:id="rId32"/>
    <p:sldLayoutId id="2147483818" r:id="rId33"/>
    <p:sldLayoutId id="2147483819" r:id="rId34"/>
    <p:sldLayoutId id="2147483820" r:id="rId35"/>
    <p:sldLayoutId id="2147483821" r:id="rId36"/>
    <p:sldLayoutId id="2147483822" r:id="rId37"/>
    <p:sldLayoutId id="2147483823" r:id="rId3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531812" y="152400"/>
            <a:ext cx="11582400" cy="641968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3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3" y="2600666"/>
            <a:ext cx="218813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 err="1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487490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B76AE-E1E8-E945-8E39-B31E39E747C0}"/>
              </a:ext>
            </a:extLst>
          </p:cNvPr>
          <p:cNvSpPr/>
          <p:nvPr/>
        </p:nvSpPr>
        <p:spPr>
          <a:xfrm>
            <a:off x="756911" y="1806992"/>
            <a:ext cx="11128702" cy="3581400"/>
          </a:xfrm>
          <a:prstGeom prst="rect">
            <a:avLst/>
          </a:prstGeom>
          <a:ln w="57150" cap="flat" cmpd="sng">
            <a:solidFill>
              <a:schemeClr val="accent4"/>
            </a:solidFill>
            <a:prstDash val="sysDash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4"/>
                </a:solidFill>
              </a:rPr>
              <a:t>vCenter – Cluster NSX-Eval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224B74A-8929-C34F-83DA-EA96E37B1E0F}"/>
              </a:ext>
            </a:extLst>
          </p:cNvPr>
          <p:cNvSpPr/>
          <p:nvPr/>
        </p:nvSpPr>
        <p:spPr>
          <a:xfrm>
            <a:off x="6631315" y="2224651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D530F6-C53C-1A41-95C5-826333765D98}"/>
              </a:ext>
            </a:extLst>
          </p:cNvPr>
          <p:cNvCxnSpPr>
            <a:cxnSpLocks/>
          </p:cNvCxnSpPr>
          <p:nvPr/>
        </p:nvCxnSpPr>
        <p:spPr>
          <a:xfrm>
            <a:off x="7821730" y="2193425"/>
            <a:ext cx="0" cy="41143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1AA99A-E253-FB48-9B25-118E2576212D}"/>
              </a:ext>
            </a:extLst>
          </p:cNvPr>
          <p:cNvSpPr txBox="1"/>
          <p:nvPr/>
        </p:nvSpPr>
        <p:spPr>
          <a:xfrm>
            <a:off x="764755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EAB470-A7D4-214A-ADF4-A67EC3BF0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195" y="2604859"/>
            <a:ext cx="218813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 err="1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843039E-15D0-8B4C-8605-28E22BCDC3D4}"/>
              </a:ext>
            </a:extLst>
          </p:cNvPr>
          <p:cNvSpPr/>
          <p:nvPr/>
        </p:nvSpPr>
        <p:spPr>
          <a:xfrm>
            <a:off x="6925681" y="3563785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9F8327-ECBB-CE44-91B6-E801536CB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5681" y="3034607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10)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260263-8927-8D48-9845-B017B9E66F2A}"/>
              </a:ext>
            </a:extLst>
          </p:cNvPr>
          <p:cNvSpPr txBox="1"/>
          <p:nvPr/>
        </p:nvSpPr>
        <p:spPr>
          <a:xfrm>
            <a:off x="1036130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848589"/>
            <a:ext cx="0" cy="1186921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CACBFD-0D2F-5A4B-AEAB-1100C78E2675}"/>
              </a:ext>
            </a:extLst>
          </p:cNvPr>
          <p:cNvSpPr txBox="1"/>
          <p:nvPr/>
        </p:nvSpPr>
        <p:spPr>
          <a:xfrm>
            <a:off x="1253541" y="3048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4C33CC-7165-104B-86A3-7199381718ED}"/>
              </a:ext>
            </a:extLst>
          </p:cNvPr>
          <p:cNvCxnSpPr>
            <a:cxnSpLocks/>
          </p:cNvCxnSpPr>
          <p:nvPr/>
        </p:nvCxnSpPr>
        <p:spPr>
          <a:xfrm>
            <a:off x="7821730" y="848589"/>
            <a:ext cx="0" cy="1186921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10EA17D-8DF3-894D-8146-4031F1CD43EC}"/>
              </a:ext>
            </a:extLst>
          </p:cNvPr>
          <p:cNvSpPr txBox="1"/>
          <p:nvPr/>
        </p:nvSpPr>
        <p:spPr>
          <a:xfrm>
            <a:off x="6591043" y="3048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0A16A0-518E-9D41-87B6-D7C1C737BBC3}"/>
              </a:ext>
            </a:extLst>
          </p:cNvPr>
          <p:cNvSpPr txBox="1"/>
          <p:nvPr/>
        </p:nvSpPr>
        <p:spPr>
          <a:xfrm>
            <a:off x="4384747" y="2416460"/>
            <a:ext cx="1328665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</a:rPr>
              <a:t>Not Used (yet)</a:t>
            </a:r>
            <a:endParaRPr lang="en-US" sz="1400" i="1" dirty="0">
              <a:solidFill>
                <a:schemeClr val="tx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BCDFB4-78D8-BD44-90A7-B2E907DF07F1}"/>
              </a:ext>
            </a:extLst>
          </p:cNvPr>
          <p:cNvSpPr txBox="1"/>
          <p:nvPr/>
        </p:nvSpPr>
        <p:spPr>
          <a:xfrm>
            <a:off x="9871147" y="2416460"/>
            <a:ext cx="1328665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</a:rPr>
              <a:t>Not Used (yet)</a:t>
            </a:r>
            <a:endParaRPr lang="en-US" sz="1400" i="1" dirty="0">
              <a:solidFill>
                <a:schemeClr val="tx2"/>
              </a:solidFill>
            </a:endParaRPr>
          </a:p>
        </p:txBody>
      </p:sp>
      <p:pic>
        <p:nvPicPr>
          <p:cNvPr id="52" name="Picture 2" descr="Image result for vcenter">
            <a:extLst>
              <a:ext uri="{FF2B5EF4-FFF2-40B4-BE49-F238E27FC236}">
                <a16:creationId xmlns:a16="http://schemas.microsoft.com/office/drawing/2014/main" id="{7E1448FE-5B90-4D4A-A1C4-31A5A96C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1" y="4860714"/>
            <a:ext cx="455143" cy="4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786EBC9-A2E1-CF48-A46F-E903D077E0E3}"/>
              </a:ext>
            </a:extLst>
          </p:cNvPr>
          <p:cNvGrpSpPr>
            <a:grpSpLocks noChangeAspect="1"/>
          </p:cNvGrpSpPr>
          <p:nvPr/>
        </p:nvGrpSpPr>
        <p:grpSpPr>
          <a:xfrm>
            <a:off x="3960812" y="5638803"/>
            <a:ext cx="672606" cy="672606"/>
            <a:chOff x="10066016" y="5315857"/>
            <a:chExt cx="1828959" cy="182895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307E787-3E89-2F45-A24D-5A17FFF1EF74}"/>
                </a:ext>
              </a:extLst>
            </p:cNvPr>
            <p:cNvSpPr/>
            <p:nvPr/>
          </p:nvSpPr>
          <p:spPr>
            <a:xfrm>
              <a:off x="10066016" y="5315857"/>
              <a:ext cx="1828959" cy="1828959"/>
            </a:xfrm>
            <a:prstGeom prst="ellipse">
              <a:avLst/>
            </a:prstGeom>
            <a:solidFill>
              <a:schemeClr val="accent3"/>
            </a:solidFill>
            <a:ln w="762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 78">
              <a:extLst>
                <a:ext uri="{FF2B5EF4-FFF2-40B4-BE49-F238E27FC236}">
                  <a16:creationId xmlns:a16="http://schemas.microsoft.com/office/drawing/2014/main" id="{D64409BE-54FC-E44E-82D7-17EBCCAB852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572215" y="5682252"/>
              <a:ext cx="816561" cy="1096167"/>
            </a:xfrm>
            <a:custGeom>
              <a:avLst/>
              <a:gdLst>
                <a:gd name="T0" fmla="*/ 143 w 286"/>
                <a:gd name="T1" fmla="*/ 0 h 384"/>
                <a:gd name="T2" fmla="*/ 0 w 286"/>
                <a:gd name="T3" fmla="*/ 43 h 384"/>
                <a:gd name="T4" fmla="*/ 0 w 286"/>
                <a:gd name="T5" fmla="*/ 341 h 384"/>
                <a:gd name="T6" fmla="*/ 143 w 286"/>
                <a:gd name="T7" fmla="*/ 384 h 384"/>
                <a:gd name="T8" fmla="*/ 286 w 286"/>
                <a:gd name="T9" fmla="*/ 341 h 384"/>
                <a:gd name="T10" fmla="*/ 286 w 286"/>
                <a:gd name="T11" fmla="*/ 43 h 384"/>
                <a:gd name="T12" fmla="*/ 143 w 286"/>
                <a:gd name="T13" fmla="*/ 0 h 384"/>
                <a:gd name="T14" fmla="*/ 143 w 286"/>
                <a:gd name="T15" fmla="*/ 16 h 384"/>
                <a:gd name="T16" fmla="*/ 270 w 286"/>
                <a:gd name="T17" fmla="*/ 43 h 384"/>
                <a:gd name="T18" fmla="*/ 143 w 286"/>
                <a:gd name="T19" fmla="*/ 69 h 384"/>
                <a:gd name="T20" fmla="*/ 16 w 286"/>
                <a:gd name="T21" fmla="*/ 43 h 384"/>
                <a:gd name="T22" fmla="*/ 143 w 286"/>
                <a:gd name="T23" fmla="*/ 16 h 384"/>
                <a:gd name="T24" fmla="*/ 270 w 286"/>
                <a:gd name="T25" fmla="*/ 341 h 384"/>
                <a:gd name="T26" fmla="*/ 143 w 286"/>
                <a:gd name="T27" fmla="*/ 368 h 384"/>
                <a:gd name="T28" fmla="*/ 16 w 286"/>
                <a:gd name="T29" fmla="*/ 341 h 384"/>
                <a:gd name="T30" fmla="*/ 16 w 286"/>
                <a:gd name="T31" fmla="*/ 263 h 384"/>
                <a:gd name="T32" fmla="*/ 144 w 286"/>
                <a:gd name="T33" fmla="*/ 285 h 384"/>
                <a:gd name="T34" fmla="*/ 270 w 286"/>
                <a:gd name="T35" fmla="*/ 262 h 384"/>
                <a:gd name="T36" fmla="*/ 270 w 286"/>
                <a:gd name="T37" fmla="*/ 341 h 384"/>
                <a:gd name="T38" fmla="*/ 270 w 286"/>
                <a:gd name="T39" fmla="*/ 243 h 384"/>
                <a:gd name="T40" fmla="*/ 144 w 286"/>
                <a:gd name="T41" fmla="*/ 269 h 384"/>
                <a:gd name="T42" fmla="*/ 16 w 286"/>
                <a:gd name="T43" fmla="*/ 242 h 384"/>
                <a:gd name="T44" fmla="*/ 16 w 286"/>
                <a:gd name="T45" fmla="*/ 163 h 384"/>
                <a:gd name="T46" fmla="*/ 143 w 286"/>
                <a:gd name="T47" fmla="*/ 185 h 384"/>
                <a:gd name="T48" fmla="*/ 270 w 286"/>
                <a:gd name="T49" fmla="*/ 163 h 384"/>
                <a:gd name="T50" fmla="*/ 270 w 286"/>
                <a:gd name="T51" fmla="*/ 243 h 384"/>
                <a:gd name="T52" fmla="*/ 143 w 286"/>
                <a:gd name="T53" fmla="*/ 169 h 384"/>
                <a:gd name="T54" fmla="*/ 16 w 286"/>
                <a:gd name="T55" fmla="*/ 142 h 384"/>
                <a:gd name="T56" fmla="*/ 16 w 286"/>
                <a:gd name="T57" fmla="*/ 64 h 384"/>
                <a:gd name="T58" fmla="*/ 143 w 286"/>
                <a:gd name="T59" fmla="*/ 85 h 384"/>
                <a:gd name="T60" fmla="*/ 270 w 286"/>
                <a:gd name="T61" fmla="*/ 64 h 384"/>
                <a:gd name="T62" fmla="*/ 270 w 286"/>
                <a:gd name="T63" fmla="*/ 142 h 384"/>
                <a:gd name="T64" fmla="*/ 143 w 286"/>
                <a:gd name="T65" fmla="*/ 16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384">
                  <a:moveTo>
                    <a:pt x="143" y="0"/>
                  </a:moveTo>
                  <a:cubicBezTo>
                    <a:pt x="74" y="0"/>
                    <a:pt x="0" y="13"/>
                    <a:pt x="0" y="43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71"/>
                    <a:pt x="74" y="384"/>
                    <a:pt x="143" y="384"/>
                  </a:cubicBezTo>
                  <a:cubicBezTo>
                    <a:pt x="212" y="384"/>
                    <a:pt x="286" y="371"/>
                    <a:pt x="286" y="341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286" y="13"/>
                    <a:pt x="212" y="0"/>
                    <a:pt x="143" y="0"/>
                  </a:cubicBezTo>
                  <a:close/>
                  <a:moveTo>
                    <a:pt x="143" y="16"/>
                  </a:moveTo>
                  <a:cubicBezTo>
                    <a:pt x="227" y="16"/>
                    <a:pt x="270" y="35"/>
                    <a:pt x="270" y="43"/>
                  </a:cubicBezTo>
                  <a:cubicBezTo>
                    <a:pt x="270" y="51"/>
                    <a:pt x="227" y="69"/>
                    <a:pt x="143" y="69"/>
                  </a:cubicBezTo>
                  <a:cubicBezTo>
                    <a:pt x="59" y="69"/>
                    <a:pt x="16" y="51"/>
                    <a:pt x="16" y="43"/>
                  </a:cubicBezTo>
                  <a:cubicBezTo>
                    <a:pt x="16" y="35"/>
                    <a:pt x="59" y="16"/>
                    <a:pt x="143" y="16"/>
                  </a:cubicBezTo>
                  <a:close/>
                  <a:moveTo>
                    <a:pt x="270" y="341"/>
                  </a:moveTo>
                  <a:cubicBezTo>
                    <a:pt x="270" y="351"/>
                    <a:pt x="225" y="368"/>
                    <a:pt x="143" y="368"/>
                  </a:cubicBezTo>
                  <a:cubicBezTo>
                    <a:pt x="61" y="368"/>
                    <a:pt x="16" y="351"/>
                    <a:pt x="16" y="341"/>
                  </a:cubicBezTo>
                  <a:cubicBezTo>
                    <a:pt x="16" y="263"/>
                    <a:pt x="16" y="263"/>
                    <a:pt x="16" y="263"/>
                  </a:cubicBezTo>
                  <a:cubicBezTo>
                    <a:pt x="42" y="278"/>
                    <a:pt x="94" y="285"/>
                    <a:pt x="144" y="285"/>
                  </a:cubicBezTo>
                  <a:cubicBezTo>
                    <a:pt x="196" y="285"/>
                    <a:pt x="244" y="276"/>
                    <a:pt x="270" y="262"/>
                  </a:cubicBezTo>
                  <a:lnTo>
                    <a:pt x="270" y="341"/>
                  </a:lnTo>
                  <a:close/>
                  <a:moveTo>
                    <a:pt x="270" y="243"/>
                  </a:moveTo>
                  <a:cubicBezTo>
                    <a:pt x="254" y="256"/>
                    <a:pt x="204" y="269"/>
                    <a:pt x="144" y="269"/>
                  </a:cubicBezTo>
                  <a:cubicBezTo>
                    <a:pt x="60" y="269"/>
                    <a:pt x="16" y="250"/>
                    <a:pt x="16" y="242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42" y="178"/>
                    <a:pt x="94" y="185"/>
                    <a:pt x="143" y="185"/>
                  </a:cubicBezTo>
                  <a:cubicBezTo>
                    <a:pt x="192" y="185"/>
                    <a:pt x="244" y="178"/>
                    <a:pt x="270" y="163"/>
                  </a:cubicBezTo>
                  <a:lnTo>
                    <a:pt x="270" y="243"/>
                  </a:lnTo>
                  <a:close/>
                  <a:moveTo>
                    <a:pt x="143" y="169"/>
                  </a:moveTo>
                  <a:cubicBezTo>
                    <a:pt x="61" y="169"/>
                    <a:pt x="16" y="151"/>
                    <a:pt x="16" y="14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2" y="79"/>
                    <a:pt x="94" y="85"/>
                    <a:pt x="143" y="85"/>
                  </a:cubicBezTo>
                  <a:cubicBezTo>
                    <a:pt x="192" y="85"/>
                    <a:pt x="244" y="79"/>
                    <a:pt x="270" y="64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51"/>
                    <a:pt x="225" y="169"/>
                    <a:pt x="143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96503E4-1A7A-AF46-840A-C8DD564DA5CC}"/>
              </a:ext>
            </a:extLst>
          </p:cNvPr>
          <p:cNvSpPr/>
          <p:nvPr/>
        </p:nvSpPr>
        <p:spPr>
          <a:xfrm>
            <a:off x="756911" y="5546308"/>
            <a:ext cx="11128702" cy="873378"/>
          </a:xfrm>
          <a:prstGeom prst="rect">
            <a:avLst/>
          </a:prstGeom>
          <a:ln w="57150" cap="flat" cmpd="sng">
            <a:solidFill>
              <a:schemeClr val="accent3"/>
            </a:solidFill>
            <a:prstDash val="solid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3"/>
                </a:solidFill>
              </a:rPr>
              <a:t>Shared Storage</a:t>
            </a:r>
          </a:p>
        </p:txBody>
      </p:sp>
    </p:spTree>
    <p:extLst>
      <p:ext uri="{BB962C8B-B14F-4D97-AF65-F5344CB8AC3E}">
        <p14:creationId xmlns:p14="http://schemas.microsoft.com/office/powerpoint/2010/main" val="308015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150812" y="2286000"/>
            <a:ext cx="55626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3884612" y="24384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44EDBD-048D-AC40-AD2F-EF2DEE67981A}"/>
              </a:ext>
            </a:extLst>
          </p:cNvPr>
          <p:cNvCxnSpPr>
            <a:cxnSpLocks/>
          </p:cNvCxnSpPr>
          <p:nvPr/>
        </p:nvCxnSpPr>
        <p:spPr>
          <a:xfrm>
            <a:off x="377190" y="3469314"/>
            <a:ext cx="305022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C84DD9-5B8F-FC4E-BC37-160EE1B7A030}"/>
              </a:ext>
            </a:extLst>
          </p:cNvPr>
          <p:cNvSpPr txBox="1"/>
          <p:nvPr/>
        </p:nvSpPr>
        <p:spPr>
          <a:xfrm>
            <a:off x="402934" y="3244334"/>
            <a:ext cx="2888419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11 - Management (192.168.50.0/24)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377190" y="3886200"/>
            <a:ext cx="350742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402934" y="3661220"/>
            <a:ext cx="247689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3104 - Web (10.114.218.0/24)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F960AD-9883-F64A-85BF-BCD286771C31}"/>
              </a:ext>
            </a:extLst>
          </p:cNvPr>
          <p:cNvCxnSpPr>
            <a:cxnSpLocks/>
          </p:cNvCxnSpPr>
          <p:nvPr/>
        </p:nvCxnSpPr>
        <p:spPr>
          <a:xfrm>
            <a:off x="377190" y="4341454"/>
            <a:ext cx="4389846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2FD206B-E1B3-3940-B480-0BB75AC5E1BF}"/>
              </a:ext>
            </a:extLst>
          </p:cNvPr>
          <p:cNvSpPr txBox="1"/>
          <p:nvPr/>
        </p:nvSpPr>
        <p:spPr>
          <a:xfrm>
            <a:off x="402934" y="4116474"/>
            <a:ext cx="253434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12 - Overlay (192.168.51.0/24)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3F0204D-CAE7-A64D-8AD9-B7808102C59C}"/>
              </a:ext>
            </a:extLst>
          </p:cNvPr>
          <p:cNvCxnSpPr>
            <a:cxnSpLocks/>
          </p:cNvCxnSpPr>
          <p:nvPr/>
        </p:nvCxnSpPr>
        <p:spPr>
          <a:xfrm>
            <a:off x="377190" y="4796708"/>
            <a:ext cx="518382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1EA875C-E455-244B-B7EA-817F5F73CCAB}"/>
              </a:ext>
            </a:extLst>
          </p:cNvPr>
          <p:cNvSpPr txBox="1"/>
          <p:nvPr/>
        </p:nvSpPr>
        <p:spPr>
          <a:xfrm>
            <a:off x="402934" y="4571728"/>
            <a:ext cx="2568011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3103 - External (20.20.20.0/24)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C7DF31E-24EF-6441-9184-E59776AC2E95}"/>
              </a:ext>
            </a:extLst>
          </p:cNvPr>
          <p:cNvCxnSpPr>
            <a:cxnSpLocks/>
          </p:cNvCxnSpPr>
          <p:nvPr/>
        </p:nvCxnSpPr>
        <p:spPr>
          <a:xfrm flipV="1">
            <a:off x="3275012" y="2860566"/>
            <a:ext cx="669659" cy="608748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4AE8F2F-6B8D-B249-BCB4-85C4AE6610DC}"/>
              </a:ext>
            </a:extLst>
          </p:cNvPr>
          <p:cNvCxnSpPr>
            <a:cxnSpLocks/>
          </p:cNvCxnSpPr>
          <p:nvPr/>
        </p:nvCxnSpPr>
        <p:spPr>
          <a:xfrm flipV="1">
            <a:off x="3676075" y="2961354"/>
            <a:ext cx="352683" cy="924846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3238F8-0CD7-6448-85C2-ECD5BE21F00F}"/>
              </a:ext>
            </a:extLst>
          </p:cNvPr>
          <p:cNvCxnSpPr>
            <a:cxnSpLocks/>
          </p:cNvCxnSpPr>
          <p:nvPr/>
        </p:nvCxnSpPr>
        <p:spPr>
          <a:xfrm flipH="1" flipV="1">
            <a:off x="4275919" y="2961353"/>
            <a:ext cx="244239" cy="138010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29F6AF3-DA52-3349-8A6A-B68342303F08}"/>
              </a:ext>
            </a:extLst>
          </p:cNvPr>
          <p:cNvCxnSpPr>
            <a:cxnSpLocks/>
          </p:cNvCxnSpPr>
          <p:nvPr/>
        </p:nvCxnSpPr>
        <p:spPr>
          <a:xfrm flipH="1" flipV="1">
            <a:off x="4398039" y="2839924"/>
            <a:ext cx="815697" cy="1956784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5C5E3D7-2BD0-4D4D-B827-EDA05EC714BA}"/>
              </a:ext>
            </a:extLst>
          </p:cNvPr>
          <p:cNvSpPr txBox="1"/>
          <p:nvPr/>
        </p:nvSpPr>
        <p:spPr>
          <a:xfrm>
            <a:off x="3749318" y="2704279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ACD1FEA-3E13-0349-BE80-31AE6AF6FDD3}"/>
              </a:ext>
            </a:extLst>
          </p:cNvPr>
          <p:cNvSpPr txBox="1"/>
          <p:nvPr/>
        </p:nvSpPr>
        <p:spPr>
          <a:xfrm>
            <a:off x="4468882" y="2715973"/>
            <a:ext cx="128240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3842879" y="29319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0EB6D0-C884-EB45-A478-EF9F9B62B696}"/>
              </a:ext>
            </a:extLst>
          </p:cNvPr>
          <p:cNvSpPr txBox="1"/>
          <p:nvPr/>
        </p:nvSpPr>
        <p:spPr>
          <a:xfrm>
            <a:off x="4131442" y="3000734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4423580" y="238467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</p:spTree>
    <p:extLst>
      <p:ext uri="{BB962C8B-B14F-4D97-AF65-F5344CB8AC3E}">
        <p14:creationId xmlns:p14="http://schemas.microsoft.com/office/powerpoint/2010/main" val="12800949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2_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VMworld2019_PPT_Template_1559934903100001PUXp" id="{9B7A04A8-DB7F-9D47-9EC6-6A3E3132D601}" vid="{A7E4D415-ABD7-E24E-AFEB-FB3D9D0D516F}"/>
    </a:ext>
  </a:extLst>
</a:theme>
</file>

<file path=ppt/theme/theme3.xml><?xml version="1.0" encoding="utf-8"?>
<a:theme xmlns:a="http://schemas.openxmlformats.org/drawingml/2006/main" name="3_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VMworld2019_PPT_Template_1559934903100001PUXp" id="{9B7A04A8-DB7F-9D47-9EC6-6A3E3132D601}" vid="{A7E4D415-ABD7-E24E-AFEB-FB3D9D0D516F}"/>
    </a:ext>
  </a:extLst>
</a:theme>
</file>

<file path=ppt/theme/theme4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fbc43ac-356d-4db5-b3b2-55f657e28f54">
      <UserInfo>
        <DisplayName>Paul Mancuso</DisplayName>
        <AccountId>34</AccountId>
        <AccountType/>
      </UserInfo>
      <UserInfo>
        <DisplayName>Nimish Desai</DisplayName>
        <AccountId>83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4FCE7564CCB741B7A6959CCD25F839" ma:contentTypeVersion="12" ma:contentTypeDescription="Create a new document." ma:contentTypeScope="" ma:versionID="092c16667d83d13c2eb3f7925bc55c8c">
  <xsd:schema xmlns:xsd="http://www.w3.org/2001/XMLSchema" xmlns:xs="http://www.w3.org/2001/XMLSchema" xmlns:p="http://schemas.microsoft.com/office/2006/metadata/properties" xmlns:ns2="38e4f13d-54b3-4601-ae5b-3f60736340ab" xmlns:ns3="1fbc43ac-356d-4db5-b3b2-55f657e28f54" targetNamespace="http://schemas.microsoft.com/office/2006/metadata/properties" ma:root="true" ma:fieldsID="3ef50e3a87581aa3254c73767a719b3d" ns2:_="" ns3:_="">
    <xsd:import namespace="38e4f13d-54b3-4601-ae5b-3f60736340ab"/>
    <xsd:import namespace="1fbc43ac-356d-4db5-b3b2-55f657e28f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2:MediaServiceLocation" minOccurs="0"/>
                <xsd:element ref="ns3:SharedWithDetail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4f13d-54b3-4601-ae5b-3f60736340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3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bc43ac-356d-4db5-b3b2-55f657e28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56323C-5067-4511-A95F-FBAF07BD8A5E}">
  <ds:schemaRefs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1fbc43ac-356d-4db5-b3b2-55f657e28f54"/>
    <ds:schemaRef ds:uri="http://schemas.openxmlformats.org/package/2006/metadata/core-properties"/>
    <ds:schemaRef ds:uri="38e4f13d-54b3-4601-ae5b-3f60736340ab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001A673-2AEC-48AE-9C1C-49394FFA20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7FB795-FB25-474C-A91F-44A7F1E85A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4f13d-54b3-4601-ae5b-3f60736340ab"/>
    <ds:schemaRef ds:uri="1fbc43ac-356d-4db5-b3b2-55f657e28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VMware_white_16x9</Template>
  <TotalTime>0</TotalTime>
  <Words>90</Words>
  <Application>Microsoft Macintosh PowerPoint</Application>
  <PresentationFormat>Custom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Camphor Std</vt:lpstr>
      <vt:lpstr>Metropolis</vt:lpstr>
      <vt:lpstr>Metropolis Light</vt:lpstr>
      <vt:lpstr>Open Sans</vt:lpstr>
      <vt:lpstr>VMware_white_16x9</vt:lpstr>
      <vt:lpstr>2_VMware_white_16x9</vt:lpstr>
      <vt:lpstr>3_VMware_white_16x9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FABRIC</dc:title>
  <dc:creator/>
  <cp:lastModifiedBy/>
  <cp:revision>4</cp:revision>
  <dcterms:created xsi:type="dcterms:W3CDTF">2015-01-07T23:46:25Z</dcterms:created>
  <dcterms:modified xsi:type="dcterms:W3CDTF">2020-04-03T21:16:32Z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0x010100574FCE7564CCB741B7A6959CCD25F839</vt:lpwstr>
  </property>
  <property fmtid="{D5CDD505-2E9C-101B-9397-08002B2CF9AE}" pid="3" name="Order">
    <vt:r8>1056700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emplateUrl">
    <vt:lpwstr/>
  </property>
  <property fmtid="{D5CDD505-2E9C-101B-9397-08002B2CF9AE}" pid="7" name="ComplianceAssetId">
    <vt:lpwstr/>
  </property>
</Properties>
</file>