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0"/>
  </p:notesMasterIdLst>
  <p:handoutMasterIdLst>
    <p:handoutMasterId r:id="rId11"/>
  </p:handoutMasterIdLst>
  <p:sldIdLst>
    <p:sldId id="5073" r:id="rId7"/>
    <p:sldId id="5074" r:id="rId8"/>
    <p:sldId id="5075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8" autoAdjust="0"/>
    <p:restoredTop sz="91471" autoAdjust="0"/>
  </p:normalViewPr>
  <p:slideViewPr>
    <p:cSldViewPr>
      <p:cViewPr>
        <p:scale>
          <a:sx n="90" d="100"/>
          <a:sy n="90" d="100"/>
        </p:scale>
        <p:origin x="1888" y="104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304800"/>
            <a:ext cx="250493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</a:rPr>
              <a:t>!!! MTU &gt;= 1700 !!!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0502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47689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3104 - Web (10.114.218.0/24)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341454"/>
            <a:ext cx="4389846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4116474"/>
            <a:ext cx="39065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(192.168.51.0/24 ) </a:t>
            </a:r>
            <a:r>
              <a:rPr lang="en-US" sz="1200" i="1" dirty="0">
                <a:solidFill>
                  <a:srgbClr val="FF0000"/>
                </a:solidFill>
              </a:rPr>
              <a:t>!!! MTU &gt;= 1700 !!!</a:t>
            </a:r>
            <a:endParaRPr lang="en-US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1838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</p:cNvCxnSpPr>
          <p:nvPr/>
        </p:nvCxnSpPr>
        <p:spPr>
          <a:xfrm flipH="1" flipV="1">
            <a:off x="4275919" y="2961353"/>
            <a:ext cx="244239" cy="138010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4131442" y="3000734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15240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96762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D6B3FE-BE75-7948-B762-747F4A75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501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318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89F083-CA1B-5343-935B-301F70DA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84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External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69" y="3038366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4450090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4605461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5270689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932313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660144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70121"/>
            <a:ext cx="2453480" cy="22667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5557963" y="3453864"/>
            <a:ext cx="1137677" cy="442931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5279026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4640257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04800"/>
            <a:ext cx="250493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</a:rPr>
              <a:t>!!! MTU &gt;= 1700 !!!</a:t>
            </a: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172</Words>
  <Application>Microsoft Macintosh PowerPoint</Application>
  <PresentationFormat>Custom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dcterms:created xsi:type="dcterms:W3CDTF">2015-01-07T23:46:25Z</dcterms:created>
  <dcterms:modified xsi:type="dcterms:W3CDTF">2020-04-06T19:45:38Z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