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8"/>
  </p:notesMasterIdLst>
  <p:handoutMasterIdLst>
    <p:handoutMasterId r:id="rId19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</p:sldIdLst>
  <p:sldSz cx="12188825" cy="6858000"/>
  <p:notesSz cx="7010400" cy="92964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1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2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589</Words>
  <Application>Microsoft Macintosh PowerPoint</Application>
  <PresentationFormat>Custom</PresentationFormat>
  <Paragraphs>274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2020-04-07T21:50:14Z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