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2"/>
  </p:notesMasterIdLst>
  <p:handoutMasterIdLst>
    <p:handoutMasterId r:id="rId13"/>
  </p:handoutMasterIdLst>
  <p:sldIdLst>
    <p:sldId id="5073" r:id="rId7"/>
    <p:sldId id="5074" r:id="rId8"/>
    <p:sldId id="5075" r:id="rId9"/>
    <p:sldId id="5078" r:id="rId10"/>
    <p:sldId id="5077" r:id="rId11"/>
  </p:sldIdLst>
  <p:sldSz cx="12188825" cy="6858000"/>
  <p:notesSz cx="7010400" cy="92964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8" autoAdjust="0"/>
    <p:restoredTop sz="91471" autoAdjust="0"/>
  </p:normalViewPr>
  <p:slideViewPr>
    <p:cSldViewPr>
      <p:cViewPr>
        <p:scale>
          <a:sx n="90" d="100"/>
          <a:sy n="90" d="100"/>
        </p:scale>
        <p:origin x="688" y="104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31636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038108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6880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8434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45086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1703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8394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53428"/>
            <a:ext cx="1691483" cy="243367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4795966" y="3453606"/>
            <a:ext cx="1078217" cy="44318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45170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8782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902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28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36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981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.189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34742"/>
            <a:ext cx="2981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.190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132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13279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EB624E0-3C24-3043-84F0-7EF2967B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6137BE-961D-A54F-AFE7-CD83B8ED2E5F}"/>
              </a:ext>
            </a:extLst>
          </p:cNvPr>
          <p:cNvSpPr>
            <a:spLocks noChangeAspect="1"/>
          </p:cNvSpPr>
          <p:nvPr/>
        </p:nvSpPr>
        <p:spPr>
          <a:xfrm>
            <a:off x="10653788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96C8F-1DDF-5049-8DC1-7D8DD7EFB93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401020" y="2209800"/>
            <a:ext cx="2" cy="39086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75982F-DFA9-8F45-8AD2-805B3475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376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5EE40C-E9EF-BA47-873C-5D379E1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90" y="3049996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E7D22-DB7F-8349-96FF-5BBFEF10942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040674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7">
            <a:extLst>
              <a:ext uri="{FF2B5EF4-FFF2-40B4-BE49-F238E27FC236}">
                <a16:creationId xmlns:a16="http://schemas.microsoft.com/office/drawing/2014/main" id="{89B3A27D-3EEA-E24B-99AA-C39CCFE32994}"/>
              </a:ext>
            </a:extLst>
          </p:cNvPr>
          <p:cNvSpPr/>
          <p:nvPr/>
        </p:nvSpPr>
        <p:spPr>
          <a:xfrm>
            <a:off x="9854502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73" name="Freeform 21">
            <a:extLst>
              <a:ext uri="{FF2B5EF4-FFF2-40B4-BE49-F238E27FC236}">
                <a16:creationId xmlns:a16="http://schemas.microsoft.com/office/drawing/2014/main" id="{2BDF11BF-85A2-6941-A4E8-C0CDCD9CFF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35264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FAFF9E-2A5C-3E4A-B47E-C86FAFE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211517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224</Words>
  <Application>Microsoft Macintosh PowerPoint</Application>
  <PresentationFormat>Custom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2020-04-07T15:50:26Z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