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116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/>
          <p:cNvPicPr/>
          <p:nvPr/>
        </p:nvPicPr>
        <p:blipFill>
          <a:blip r:embed="rId2"/>
          <a:stretch/>
        </p:blipFill>
        <p:spPr>
          <a:xfrm>
            <a:off x="6451143" y="1284270"/>
            <a:ext cx="1872360" cy="1566720"/>
          </a:xfrm>
          <a:prstGeom prst="rect">
            <a:avLst/>
          </a:prstGeom>
          <a:ln>
            <a:noFill/>
          </a:ln>
        </p:spPr>
      </p:pic>
      <p:sp>
        <p:nvSpPr>
          <p:cNvPr id="39" name="CustomShape 1"/>
          <p:cNvSpPr/>
          <p:nvPr/>
        </p:nvSpPr>
        <p:spPr>
          <a:xfrm>
            <a:off x="365812" y="367815"/>
            <a:ext cx="8228520" cy="365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Georgia" panose="02040502050405020303" pitchFamily="18" charset="0"/>
              </a:rPr>
              <a:t>Final Project</a:t>
            </a:r>
            <a:endParaRPr lang="en-US" sz="4400" b="0" strike="noStrike" spc="-1" dirty="0">
              <a:latin typeface="Georgia" panose="02040502050405020303" pitchFamily="18" charset="0"/>
            </a:endParaRPr>
          </a:p>
        </p:txBody>
      </p:sp>
      <p:sp>
        <p:nvSpPr>
          <p:cNvPr id="40" name="CustomShape 2"/>
          <p:cNvSpPr/>
          <p:nvPr/>
        </p:nvSpPr>
        <p:spPr>
          <a:xfrm>
            <a:off x="309543" y="963870"/>
            <a:ext cx="8457120" cy="511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/>
            <a:endParaRPr lang="en-US" sz="1600" b="1" i="1" strike="noStrike" spc="-1" dirty="0" smtClean="0">
              <a:solidFill>
                <a:srgbClr val="000000"/>
              </a:solidFill>
              <a:latin typeface="Times New Roman" panose="02020603050405020304" pitchFamily="18" charset="0"/>
              <a:ea typeface="Droid Sans Fallback"/>
              <a:cs typeface="Times New Roman" panose="02020603050405020304" pitchFamily="18" charset="0"/>
            </a:endParaRPr>
          </a:p>
          <a:p>
            <a:pPr algn="ctr"/>
            <a:r>
              <a:rPr lang="en-US" sz="1600" b="1" i="1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Using </a:t>
            </a:r>
            <a:r>
              <a:rPr lang="en-US" sz="1600" b="1" i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only the code in your tool box (or your head) Create a program that allows the user to virtually deal a hand of cards.</a:t>
            </a:r>
            <a:endParaRPr lang="en-US" sz="1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sz="1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>
                <a:srgbClr val="000000"/>
              </a:buClr>
            </a:pPr>
            <a:r>
              <a:rPr lang="en-US" sz="2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 program should:</a:t>
            </a: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228600">
              <a:buClr>
                <a:srgbClr val="000000"/>
              </a:buClr>
              <a:buFont typeface="StarSymbol"/>
              <a:buAutoNum type="arabicParenR"/>
            </a:pPr>
            <a:r>
              <a:rPr lang="en-US" sz="15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 the user to ask to be dealt a hand of cards over and over until the user makes the decision to stop playing. </a:t>
            </a:r>
            <a:endParaRPr lang="en-US" sz="15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indent="-28575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5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 Credit for:</a:t>
            </a:r>
            <a:endParaRPr lang="en-US" sz="15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85900" lvl="1" indent="-342900">
              <a:buClr>
                <a:srgbClr val="000000"/>
              </a:buClr>
              <a:buFont typeface="+mj-lt"/>
              <a:buAutoNum type="alphaLcParenR"/>
            </a:pPr>
            <a:r>
              <a:rPr lang="en-US" sz="15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 of hand is a property not hard coded</a:t>
            </a:r>
            <a:endParaRPr lang="en-US" sz="15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85900" lvl="1" indent="-342900">
              <a:buClr>
                <a:srgbClr val="000000"/>
              </a:buClr>
              <a:buFont typeface="+mj-lt"/>
              <a:buAutoNum type="alphaLcParenR"/>
            </a:pPr>
            <a:r>
              <a:rPr lang="en-US" sz="15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Ability to deal more than 1 hand at a time</a:t>
            </a:r>
            <a:endParaRPr lang="en-US" sz="15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-228600">
              <a:buClr>
                <a:srgbClr val="000000"/>
              </a:buClr>
              <a:buFont typeface="StarSymbol"/>
              <a:buAutoNum type="arabicParenR"/>
            </a:pPr>
            <a:endParaRPr lang="en-US" sz="15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228600">
              <a:buClr>
                <a:srgbClr val="000000"/>
              </a:buClr>
              <a:buFont typeface="StarSymbol"/>
              <a:buAutoNum type="arabicParenR" startAt="2"/>
            </a:pPr>
            <a:r>
              <a:rPr lang="en-US" sz="15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 the cards as pictures not text (you will get credit for text output but not as much) note: I have not specified a specific card game or the number of cards in a deck, you can define that to your advantage, but you must have at least 5 </a:t>
            </a:r>
            <a:r>
              <a:rPr lang="en-US" sz="15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cards.</a:t>
            </a:r>
          </a:p>
          <a:p>
            <a:pPr marL="457200" indent="-228600">
              <a:buClr>
                <a:srgbClr val="000000"/>
              </a:buClr>
              <a:buFont typeface="StarSymbol"/>
              <a:buAutoNum type="arabicParenR" startAt="2"/>
            </a:pPr>
            <a:endParaRPr lang="en-US" sz="15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228600">
              <a:buClr>
                <a:srgbClr val="000000"/>
              </a:buClr>
              <a:buFont typeface="StarSymbol"/>
              <a:buAutoNum type="arabicParenR" startAt="2"/>
            </a:pPr>
            <a:r>
              <a:rPr lang="en-US" sz="15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 </a:t>
            </a:r>
            <a:r>
              <a:rPr lang="en-US" sz="15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times the user has played (and output this information)</a:t>
            </a:r>
            <a:endParaRPr lang="en-US" sz="15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5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228600">
              <a:buClr>
                <a:srgbClr val="000000"/>
              </a:buClr>
              <a:buFont typeface="StarSymbol"/>
              <a:buAutoNum type="arabicParenR" startAt="4"/>
            </a:pPr>
            <a:r>
              <a:rPr lang="en-US" sz="1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statistics to the user including number of times and percentage each possible outcome has occurred (</a:t>
            </a:r>
            <a:r>
              <a:rPr lang="en-US" sz="1400" b="0" strike="noStrike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ex: </a:t>
            </a:r>
            <a:r>
              <a:rPr lang="en-US" sz="14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have drawn a 2 of clubs four times or 10% of your rolls.) This should output each time the user plays the game.</a:t>
            </a:r>
            <a:endParaRPr lang="en-US" sz="1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770817" y="1847106"/>
            <a:ext cx="7934941" cy="2614647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pPr algn="ctr"/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will define and use functions in your program. While this program screams for multiple functions, you can get away with writing just 1 as long as it works.</a:t>
            </a:r>
          </a:p>
          <a:p>
            <a:pPr algn="ctr"/>
            <a:endParaRPr lang="en-US" sz="1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call the variables whatever you want, no prefix is required.</a:t>
            </a:r>
          </a:p>
          <a:p>
            <a:pPr algn="ctr"/>
            <a:endParaRPr lang="en-US" sz="1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1600" b="0" strike="noStrike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complete, 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your program with your_name.html, your_name.css  and your_name.js and call me to copy it to the final disk</a:t>
            </a:r>
          </a:p>
          <a:p>
            <a:endParaRPr lang="en-US" sz="1600" b="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Remember 50% of the score for this assignment is in the comments !!!!!!!!!! </a:t>
            </a:r>
            <a:r>
              <a:rPr lang="en-US" sz="1600" b="0" strike="noStrike" spc="-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(If you turn something in with no comments you cannot get higher than a 50%)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890" y="816160"/>
            <a:ext cx="7772580" cy="51538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298</Words>
  <Application>Microsoft Office PowerPoint</Application>
  <PresentationFormat>On-screen Show (4:3)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Arial</vt:lpstr>
      <vt:lpstr>DejaVu Sans</vt:lpstr>
      <vt:lpstr>Droid Sans Fallback</vt:lpstr>
      <vt:lpstr>Georgia</vt:lpstr>
      <vt:lpstr>StarSymbol</vt:lpstr>
      <vt:lpstr>Symbol</vt:lpstr>
      <vt:lpstr>Times New Roman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Debbie Cook</cp:lastModifiedBy>
  <cp:revision>10</cp:revision>
  <dcterms:modified xsi:type="dcterms:W3CDTF">2019-04-26T23:38:04Z</dcterms:modified>
  <dc:language>en-US</dc:language>
</cp:coreProperties>
</file>