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  <p:embeddedFont>
      <p:font typeface="Nunito ExtraBold" panose="020B0604020202020204" charset="0"/>
      <p:bold r:id="rId18"/>
      <p:boldItalic r:id="rId19"/>
    </p:embeddedFont>
    <p:embeddedFont>
      <p:font typeface="Nunito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y0NTdr3wpOaD5ziyozg8wGC2x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CC4BEF-8D7B-4694-A67D-2893611C6669}">
  <a:tblStyle styleId="{4ACC4BEF-8D7B-4694-A67D-2893611C66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94418d2c0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94418d2c0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94418d2c0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94418d2c0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94418d2c0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94418d2c0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94418d2c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94418d2c0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ge94418d2c0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94418d2c0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94418d2c0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ge94418d2c0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94418d2c0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94418d2c0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{4ACC4BEF-8D7B-4694-A67D-2893611C6669}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94418d2c0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94418d2c0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94418d2c0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94418d2c0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94418d2c0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94418d2c0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94418d2c0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94418d2c0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94418d2c0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94418d2c0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e94418d2c0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94418d2c0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94418d2c0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94418d2c0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94418d2c0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94418d2c0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94418d2c0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94418d2c0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94418d2c0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94418d2c0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94418d2c0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94418d2c0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e94418d2c0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158150" y="1859100"/>
            <a:ext cx="70467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Business Report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Core business idea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Problem to tackle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Financial implications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Brief description of data provided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Brief description of significant manipulations made to raw data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Exploratory Data Analysis (EDA)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Graphs showing the factors most heavily impacting the target attribute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Insights from the graphs showing the factors most heavily impacting the target attribute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Insights and Recommendations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Actionable insights based on the results of the analysis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Recommendations to help the organization improve its business outcomes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Nunito</vt:lpstr>
      <vt:lpstr>Calibri</vt:lpstr>
      <vt:lpstr>Arial</vt:lpstr>
      <vt:lpstr>Nunito SemiBold</vt:lpstr>
      <vt:lpstr>Nunito ExtraBold</vt:lpstr>
      <vt:lpstr>Just Logo</vt:lpstr>
      <vt:lpstr>Business Report</vt:lpstr>
      <vt:lpstr>Contents</vt:lpstr>
      <vt:lpstr>Business Problem Overview and Solution Approach</vt:lpstr>
      <vt:lpstr>Data Overview</vt:lpstr>
      <vt:lpstr>Exploratory Data Analysis (EDA)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Report</dc:title>
  <cp:lastModifiedBy>Anwesha Bhattcharya</cp:lastModifiedBy>
  <cp:revision>1</cp:revision>
  <dcterms:modified xsi:type="dcterms:W3CDTF">2021-12-09T13:27:01Z</dcterms:modified>
</cp:coreProperties>
</file>