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72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802" autoAdjust="0"/>
  </p:normalViewPr>
  <p:slideViewPr>
    <p:cSldViewPr snapToGrid="0">
      <p:cViewPr varScale="1">
        <p:scale>
          <a:sx n="75" d="100"/>
          <a:sy n="75" d="100"/>
        </p:scale>
        <p:origin x="2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D1285-EC20-4365-A9B1-0711D016C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B24F1-3202-4724-A8E3-4FC44E1BF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62611-122D-47CB-ABEC-F815FF71C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EA77-EAA5-4E4E-822E-D2E81304009C}" type="datetimeFigureOut">
              <a:rPr lang="ru-RU" smtClean="0"/>
              <a:t>03.08.2021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2A24F-7FCA-406E-8449-D11B2A071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F1E30-5672-4202-AD80-CEB346CE6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638A-4F16-4E84-9CAD-F145093A8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738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29519-9B50-4051-88A7-A9785E47B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C456BB-7498-45FD-8B16-9E9EED2E5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2C7BD-DFB4-4C90-B0D1-B4B1F98AB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EA77-EAA5-4E4E-822E-D2E81304009C}" type="datetimeFigureOut">
              <a:rPr lang="ru-RU" smtClean="0"/>
              <a:t>03.08.2021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8A43F-8E85-4EE9-A2D2-EC44B173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4E4DC-AC11-4144-AF63-54F8C707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638A-4F16-4E84-9CAD-F145093A8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414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F4144C-458C-4740-86D2-1C6929287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75D124-C449-4D3F-980F-537902347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4CB77-9DDD-4AA4-981B-A17AD5772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EA77-EAA5-4E4E-822E-D2E81304009C}" type="datetimeFigureOut">
              <a:rPr lang="ru-RU" smtClean="0"/>
              <a:t>03.08.2021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18516-496F-49FA-A371-BA00AA491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54916-F0E3-4C42-9592-4C42150F4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638A-4F16-4E84-9CAD-F145093A8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017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0F14B-26AA-4616-B04F-299A80E1F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8A0D7-AF4F-47ED-B6A7-39081E067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952C7-DA41-4A3B-81B1-6C1D68AA1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EA77-EAA5-4E4E-822E-D2E81304009C}" type="datetimeFigureOut">
              <a:rPr lang="ru-RU" smtClean="0"/>
              <a:t>03.08.2021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33C52-EDA6-4326-BE03-C9C80B3B0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00395-52BC-4876-857C-289AF88F4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638A-4F16-4E84-9CAD-F145093A8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349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6041B-84F3-4DB2-B398-6E8A45599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B2C5C-4765-408F-9028-87E3251D9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49A57-463A-4EBA-BD0F-3F6B920B9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EA77-EAA5-4E4E-822E-D2E81304009C}" type="datetimeFigureOut">
              <a:rPr lang="ru-RU" smtClean="0"/>
              <a:t>03.08.2021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0214A-0D4E-4602-8A68-3DD0BC807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96358-9136-4A99-B60E-3B4F30E02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638A-4F16-4E84-9CAD-F145093A8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888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F4984-C1C3-4F21-BD81-94225C8FE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B1AE9-E281-4656-8BA5-CAF10226F3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0CF041-256E-45E6-B99C-A1DFC5F98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3520E-ADC5-4E33-9A3D-E804640D4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EA77-EAA5-4E4E-822E-D2E81304009C}" type="datetimeFigureOut">
              <a:rPr lang="ru-RU" smtClean="0"/>
              <a:t>03.08.2021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53BA3-EFAA-4ACF-9790-94CE1B1AC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CF536-295E-47F1-A5AA-3E478B80F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638A-4F16-4E84-9CAD-F145093A8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793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162A-3CB9-4955-8125-EF59C58EC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646A4-F406-4AE4-BD6F-97C32C60B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1EEB9-1E12-4815-AFB5-DD7A702EF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2EB836-CB13-49C2-A2AA-E7152B07E5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C7E783-72A5-4DAB-840D-D7431D5AB1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FE4FAC-BFD8-4210-AEB8-1D841528B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EA77-EAA5-4E4E-822E-D2E81304009C}" type="datetimeFigureOut">
              <a:rPr lang="ru-RU" smtClean="0"/>
              <a:t>03.08.2021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5BFA3B-9CE8-45D2-9975-F4714A57A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D14AD1-9052-4FEC-ABC8-64A576276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638A-4F16-4E84-9CAD-F145093A8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046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45564-0092-451D-87E8-8EB59501F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FBE3B9-0792-4003-9485-12301EF3E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EA77-EAA5-4E4E-822E-D2E81304009C}" type="datetimeFigureOut">
              <a:rPr lang="ru-RU" smtClean="0"/>
              <a:t>03.08.2021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4A43C8-00F2-4176-94EE-B46E85DE0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EE990-BA0E-468C-9F41-162E2C016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638A-4F16-4E84-9CAD-F145093A8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920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D6543A-3016-418F-897D-E59DAFF2E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EA77-EAA5-4E4E-822E-D2E81304009C}" type="datetimeFigureOut">
              <a:rPr lang="ru-RU" smtClean="0"/>
              <a:t>03.08.2021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0F566E-63FA-4840-8618-F68A5195A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F82517-D9BE-48AA-B64C-D83F333DE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638A-4F16-4E84-9CAD-F145093A8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66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B6D75-D36B-4C9F-9FAD-72BE4E65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96ED2-81A7-468B-BAD5-28146ECAF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7E600A-F476-4C00-B3BB-DCD7C102F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BE9D2-CF38-4AFB-A8B9-4F77CF269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EA77-EAA5-4E4E-822E-D2E81304009C}" type="datetimeFigureOut">
              <a:rPr lang="ru-RU" smtClean="0"/>
              <a:t>03.08.2021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EEF73-5BBD-490E-97F0-E37D15D2A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11BDE-C376-4670-B8A3-31CC69444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638A-4F16-4E84-9CAD-F145093A8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079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64CC2-928D-4184-BD11-0C4237E66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8B81E1-BBFB-4477-8F66-FEBE67A76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577B6F-914D-492E-84CA-9C30BFCD1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5E4C4-1528-4311-9C8C-258CB5DCB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EA77-EAA5-4E4E-822E-D2E81304009C}" type="datetimeFigureOut">
              <a:rPr lang="ru-RU" smtClean="0"/>
              <a:t>03.08.2021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895EC-190A-4A38-90B9-BDC28E242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40A0A-631F-40FC-80AC-B9D9C9B45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638A-4F16-4E84-9CAD-F145093A8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6049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7BA410-BDB0-4E08-9A88-EA7347894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E95C4-E1E1-43C7-B7E2-1F93D05BC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0E3E8-5701-4C10-83A4-91DE167712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FEA77-EAA5-4E4E-822E-D2E81304009C}" type="datetimeFigureOut">
              <a:rPr lang="ru-RU" smtClean="0"/>
              <a:t>03.08.2021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0ED8D-05A5-4B56-B332-98B8F95704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403E5-70DC-480D-A939-F7757A2D1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5638A-4F16-4E84-9CAD-F145093A8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175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E869B-72CE-477C-838E-A10068F77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4283" y="947435"/>
            <a:ext cx="10975451" cy="2387600"/>
          </a:xfrm>
        </p:spPr>
        <p:txBody>
          <a:bodyPr>
            <a:normAutofit/>
          </a:bodyPr>
          <a:lstStyle/>
          <a:p>
            <a:pPr algn="ctr"/>
            <a:r>
              <a:rPr lang="ru-RU" sz="6000" dirty="0"/>
              <a:t>Практическое занятие 1.</a:t>
            </a:r>
            <a:br>
              <a:rPr lang="ru-RU" sz="6000" dirty="0"/>
            </a:br>
            <a:r>
              <a:rPr lang="ru-RU" sz="6600" b="1" i="1" dirty="0"/>
              <a:t>Построение триангуляций.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B7996-0D2A-463A-A444-EF88217DA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35707"/>
            <a:ext cx="9144000" cy="1655762"/>
          </a:xfrm>
        </p:spPr>
        <p:txBody>
          <a:bodyPr>
            <a:normAutofit/>
          </a:bodyPr>
          <a:lstStyle/>
          <a:p>
            <a:r>
              <a:rPr lang="ru-RU" dirty="0"/>
              <a:t>Секция </a:t>
            </a:r>
            <a:r>
              <a:rPr lang="en-US" dirty="0"/>
              <a:t>“</a:t>
            </a:r>
            <a:r>
              <a:rPr lang="ru-RU" dirty="0"/>
              <a:t>Науки о Земле</a:t>
            </a:r>
            <a:r>
              <a:rPr lang="en-US" dirty="0"/>
              <a:t>”</a:t>
            </a:r>
            <a:r>
              <a:rPr lang="ru-RU" dirty="0"/>
              <a:t>, проект </a:t>
            </a:r>
            <a:r>
              <a:rPr lang="en-US" dirty="0"/>
              <a:t>“</a:t>
            </a:r>
            <a:r>
              <a:rPr lang="ru-RU" dirty="0"/>
              <a:t>Моделирование динамики морского льда</a:t>
            </a:r>
            <a:r>
              <a:rPr lang="en-US" dirty="0"/>
              <a:t>”</a:t>
            </a:r>
            <a:r>
              <a:rPr lang="ru-RU" dirty="0"/>
              <a:t>.</a:t>
            </a:r>
          </a:p>
          <a:p>
            <a:r>
              <a:rPr lang="ru-RU" sz="1800" dirty="0"/>
              <a:t>Яковлев Николай Геннадьевич</a:t>
            </a:r>
          </a:p>
          <a:p>
            <a:r>
              <a:rPr lang="ru-RU" sz="1800" dirty="0"/>
              <a:t>Петров Сергей Сергеевич</a:t>
            </a:r>
          </a:p>
        </p:txBody>
      </p:sp>
    </p:spTree>
    <p:extLst>
      <p:ext uri="{BB962C8B-B14F-4D97-AF65-F5344CB8AC3E}">
        <p14:creationId xmlns:p14="http://schemas.microsoft.com/office/powerpoint/2010/main" val="224072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29A4E-928B-4235-B412-14879F9BF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816" y="183584"/>
            <a:ext cx="10058400" cy="826580"/>
          </a:xfrm>
        </p:spPr>
        <p:txBody>
          <a:bodyPr/>
          <a:lstStyle/>
          <a:p>
            <a:pPr algn="ctr"/>
            <a:r>
              <a:rPr lang="ru-RU" dirty="0"/>
              <a:t>Библиотека </a:t>
            </a:r>
            <a:r>
              <a:rPr lang="en-US" dirty="0"/>
              <a:t>Ani2D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BF7E39-C3AD-4D5B-A0D4-432CAEB90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159" y="1113184"/>
            <a:ext cx="6391275" cy="4962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4C17B2-D749-4D6D-8B58-212C1EBDE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635" y="1448629"/>
            <a:ext cx="2469265" cy="12711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4833D7-27F0-4799-A1A5-C96B54D40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139" y="1177887"/>
            <a:ext cx="2160237" cy="18773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F29D05-2E24-4C6F-BCBA-62D84548C7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208" y="4199100"/>
            <a:ext cx="2110033" cy="21000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669FCB-D684-4CD7-9091-A53D37293A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0374" y="3055190"/>
            <a:ext cx="2927785" cy="333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97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29A4E-928B-4235-B412-14879F9BF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816" y="183584"/>
            <a:ext cx="10058400" cy="826580"/>
          </a:xfrm>
        </p:spPr>
        <p:txBody>
          <a:bodyPr/>
          <a:lstStyle/>
          <a:p>
            <a:pPr algn="ctr"/>
            <a:r>
              <a:rPr lang="ru-RU" dirty="0"/>
              <a:t>Библиотека </a:t>
            </a:r>
            <a:r>
              <a:rPr lang="en-US" dirty="0"/>
              <a:t>Ani3D</a:t>
            </a: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A5C006-08D2-4ABB-9816-C39C70E04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85" y="1228152"/>
            <a:ext cx="6048375" cy="23717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1BBA2A-56F9-469F-AF04-6D045F017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28152"/>
            <a:ext cx="5987953" cy="47264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B25203-5A89-4B96-9989-D8868F2AD0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81728"/>
            <a:ext cx="2809875" cy="2257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73DDCB-14A5-4C30-8686-47F51358E3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049" y="3817865"/>
            <a:ext cx="2892967" cy="237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593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D984340-2D17-419D-820D-60F6277F7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49" y="178821"/>
            <a:ext cx="11058525" cy="646331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/>
              <a:t>Библиотека </a:t>
            </a:r>
            <a:r>
              <a:rPr lang="en-US" sz="3200" b="1" dirty="0"/>
              <a:t>INMOST</a:t>
            </a:r>
            <a:r>
              <a:rPr lang="ru-RU" sz="3200" b="1" baseline="30000" dirty="0"/>
              <a:t>9</a:t>
            </a:r>
            <a:r>
              <a:rPr lang="en-US" sz="3200" b="1" dirty="0"/>
              <a:t> </a:t>
            </a:r>
            <a:r>
              <a:rPr lang="ru-RU" sz="3200" b="1" dirty="0"/>
              <a:t>для массивно-параллельных вычислений на произвольных неструктурированных сетках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AE089D-BDEC-4A69-8BD5-0596C02A84AC}"/>
              </a:ext>
            </a:extLst>
          </p:cNvPr>
          <p:cNvSpPr txBox="1"/>
          <p:nvPr/>
        </p:nvSpPr>
        <p:spPr>
          <a:xfrm>
            <a:off x="295274" y="5770810"/>
            <a:ext cx="10906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9</a:t>
            </a:r>
            <a:r>
              <a:rPr lang="en-US" b="1" dirty="0"/>
              <a:t>. </a:t>
            </a:r>
            <a:r>
              <a:rPr lang="en-US" u="sng" dirty="0">
                <a:solidFill>
                  <a:schemeClr val="accent1"/>
                </a:solidFill>
              </a:rPr>
              <a:t>http://www.inmost.org/</a:t>
            </a:r>
            <a:endParaRPr lang="ru-RU" u="sng" dirty="0"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2E0FF0-2781-4F29-A8D6-66FAFBD50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4" y="939435"/>
            <a:ext cx="8391525" cy="37251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A09C16-2AD6-485C-8DA1-9E876B14C57B}"/>
              </a:ext>
            </a:extLst>
          </p:cNvPr>
          <p:cNvSpPr txBox="1"/>
          <p:nvPr/>
        </p:nvSpPr>
        <p:spPr>
          <a:xfrm>
            <a:off x="1367783" y="4816428"/>
            <a:ext cx="971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Разрабатывается в </a:t>
            </a:r>
            <a:r>
              <a:rPr lang="ru-RU" b="1" dirty="0"/>
              <a:t>ИВМ РАН</a:t>
            </a:r>
            <a:r>
              <a:rPr lang="ru-RU" dirty="0"/>
              <a:t> в группе </a:t>
            </a:r>
            <a:r>
              <a:rPr lang="ru-RU" b="1" dirty="0"/>
              <a:t>Ю.В.Василевского,</a:t>
            </a:r>
            <a:r>
              <a:rPr lang="ru-RU" dirty="0"/>
              <a:t> основной разработчик – </a:t>
            </a:r>
            <a:r>
              <a:rPr lang="ru-RU" b="1" dirty="0"/>
              <a:t>К.М. Терехов</a:t>
            </a:r>
            <a:r>
              <a:rPr lang="en-US" dirty="0"/>
              <a:t>.</a:t>
            </a:r>
            <a:r>
              <a:rPr lang="ru-RU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A71EAC-22EB-4D89-816C-7DFCDF6DFFF9}"/>
              </a:ext>
            </a:extLst>
          </p:cNvPr>
          <p:cNvSpPr txBox="1"/>
          <p:nvPr/>
        </p:nvSpPr>
        <p:spPr>
          <a:xfrm>
            <a:off x="190088" y="5309468"/>
            <a:ext cx="12068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Написана на </a:t>
            </a:r>
            <a:r>
              <a:rPr lang="ru-RU" b="1" dirty="0"/>
              <a:t>С</a:t>
            </a:r>
            <a:r>
              <a:rPr lang="en-US" b="1" dirty="0"/>
              <a:t>/C++</a:t>
            </a:r>
            <a:r>
              <a:rPr lang="en-US" dirty="0"/>
              <a:t>, </a:t>
            </a:r>
            <a:r>
              <a:rPr lang="ru-RU" dirty="0"/>
              <a:t>содержит в себе функционал</a:t>
            </a:r>
            <a:r>
              <a:rPr lang="en-US" dirty="0"/>
              <a:t> </a:t>
            </a:r>
            <a:r>
              <a:rPr lang="ru-RU" dirty="0"/>
              <a:t>разделителей </a:t>
            </a:r>
            <a:r>
              <a:rPr lang="en-US" b="1" dirty="0" err="1"/>
              <a:t>ParMETIS</a:t>
            </a:r>
            <a:r>
              <a:rPr lang="ru-RU" b="1" baseline="30000" dirty="0"/>
              <a:t>10</a:t>
            </a:r>
            <a:r>
              <a:rPr lang="en-US" dirty="0"/>
              <a:t>, </a:t>
            </a:r>
            <a:r>
              <a:rPr lang="en-US" b="1" dirty="0"/>
              <a:t>Zoltan</a:t>
            </a:r>
            <a:r>
              <a:rPr lang="ru-RU" b="1" baseline="30000" dirty="0"/>
              <a:t>11</a:t>
            </a:r>
            <a:r>
              <a:rPr lang="ru-RU" dirty="0"/>
              <a:t> и солвера линейных систем </a:t>
            </a:r>
            <a:r>
              <a:rPr lang="en-US" b="1" dirty="0" err="1"/>
              <a:t>PETSc</a:t>
            </a:r>
            <a:r>
              <a:rPr lang="ru-RU" b="1" baseline="30000" dirty="0"/>
              <a:t>12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B02FEE-E511-4F10-86F6-AC284EDD3A8D}"/>
              </a:ext>
            </a:extLst>
          </p:cNvPr>
          <p:cNvSpPr txBox="1"/>
          <p:nvPr/>
        </p:nvSpPr>
        <p:spPr>
          <a:xfrm>
            <a:off x="400458" y="6079184"/>
            <a:ext cx="10906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10</a:t>
            </a:r>
            <a:r>
              <a:rPr lang="en-US" b="1" dirty="0"/>
              <a:t>. </a:t>
            </a:r>
            <a:r>
              <a:rPr lang="en-US" u="sng" dirty="0">
                <a:solidFill>
                  <a:schemeClr val="accent1"/>
                </a:solidFill>
              </a:rPr>
              <a:t>/http://glaros.dtc.umn.edu/gkhome/metis/parmetis/overview</a:t>
            </a:r>
            <a:endParaRPr lang="ru-RU" u="sng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F72440-341A-4CE9-8B1F-00D197567A2D}"/>
              </a:ext>
            </a:extLst>
          </p:cNvPr>
          <p:cNvSpPr txBox="1"/>
          <p:nvPr/>
        </p:nvSpPr>
        <p:spPr>
          <a:xfrm>
            <a:off x="-1209676" y="6393925"/>
            <a:ext cx="10906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1</a:t>
            </a:r>
            <a:r>
              <a:rPr lang="en-US" b="1" dirty="0"/>
              <a:t>1. </a:t>
            </a:r>
            <a:r>
              <a:rPr lang="en-US" u="sng" dirty="0">
                <a:solidFill>
                  <a:schemeClr val="accent1"/>
                </a:solidFill>
              </a:rPr>
              <a:t>https://cs.sandia.gov/Zoltan/</a:t>
            </a:r>
            <a:endParaRPr lang="ru-RU" u="sng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DCF0EA-1512-40B0-8CC1-0919D1C66135}"/>
              </a:ext>
            </a:extLst>
          </p:cNvPr>
          <p:cNvSpPr txBox="1"/>
          <p:nvPr/>
        </p:nvSpPr>
        <p:spPr>
          <a:xfrm>
            <a:off x="2105024" y="6390741"/>
            <a:ext cx="10906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12</a:t>
            </a:r>
            <a:r>
              <a:rPr lang="en-US" b="1" dirty="0"/>
              <a:t>. </a:t>
            </a:r>
            <a:r>
              <a:rPr lang="en-US" u="sng" dirty="0">
                <a:solidFill>
                  <a:schemeClr val="accent1"/>
                </a:solidFill>
              </a:rPr>
              <a:t>https://www.mcs.anl.gov/petsc/</a:t>
            </a:r>
            <a:endParaRPr lang="ru-RU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906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29A4E-928B-4235-B412-14879F9BF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816" y="110982"/>
            <a:ext cx="10058400" cy="826580"/>
          </a:xfrm>
        </p:spPr>
        <p:txBody>
          <a:bodyPr/>
          <a:lstStyle/>
          <a:p>
            <a:pPr algn="ctr"/>
            <a:r>
              <a:rPr lang="ru-RU" dirty="0"/>
              <a:t>Триангуляция поверхности сферы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E4EC45-1EE8-4D8F-ADE4-391E4A9A3E53}"/>
              </a:ext>
            </a:extLst>
          </p:cNvPr>
          <p:cNvSpPr txBox="1"/>
          <p:nvPr/>
        </p:nvSpPr>
        <p:spPr>
          <a:xfrm>
            <a:off x="1009815" y="1170921"/>
            <a:ext cx="3564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Полная тетрация единичного шара с заданным разрешением  равномерных тетраэдров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DAC018-6D45-4026-B2A4-2DF37A7BBE5C}"/>
              </a:ext>
            </a:extLst>
          </p:cNvPr>
          <p:cNvSpPr txBox="1"/>
          <p:nvPr/>
        </p:nvSpPr>
        <p:spPr>
          <a:xfrm>
            <a:off x="8496301" y="2904065"/>
            <a:ext cx="3564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Выделение внешних граней, формирующих поверхностную триангуляцию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E9B451-408A-4C4A-A766-C3E6D095129C}"/>
              </a:ext>
            </a:extLst>
          </p:cNvPr>
          <p:cNvSpPr txBox="1"/>
          <p:nvPr/>
        </p:nvSpPr>
        <p:spPr>
          <a:xfrm>
            <a:off x="2792049" y="5999016"/>
            <a:ext cx="3564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Формирование сетки в </a:t>
            </a:r>
            <a:r>
              <a:rPr lang="en-US" dirty="0"/>
              <a:t>.</a:t>
            </a:r>
            <a:r>
              <a:rPr lang="en-US" dirty="0" err="1"/>
              <a:t>vtk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.</a:t>
            </a:r>
            <a:r>
              <a:rPr lang="en-US" dirty="0" err="1"/>
              <a:t>pmf</a:t>
            </a:r>
            <a:r>
              <a:rPr lang="en-US" dirty="0"/>
              <a:t> </a:t>
            </a:r>
            <a:r>
              <a:rPr lang="ru-RU" dirty="0"/>
              <a:t>форматах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2458C0-E7D1-425A-86FD-C5C50A86A8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48" y="2624813"/>
            <a:ext cx="3479800" cy="286235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C8746ED-5601-4086-B5D6-73DF3D6D5610}"/>
              </a:ext>
            </a:extLst>
          </p:cNvPr>
          <p:cNvCxnSpPr>
            <a:cxnSpLocks/>
          </p:cNvCxnSpPr>
          <p:nvPr/>
        </p:nvCxnSpPr>
        <p:spPr>
          <a:xfrm>
            <a:off x="5071533" y="1632586"/>
            <a:ext cx="3970867" cy="1042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E4A6BD-E5E9-4CBD-B2F8-0C470CDBE073}"/>
              </a:ext>
            </a:extLst>
          </p:cNvPr>
          <p:cNvCxnSpPr>
            <a:cxnSpLocks/>
          </p:cNvCxnSpPr>
          <p:nvPr/>
        </p:nvCxnSpPr>
        <p:spPr>
          <a:xfrm flipH="1">
            <a:off x="6714067" y="4055993"/>
            <a:ext cx="3479800" cy="2090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574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171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Практическое занятие 1. Построение триангуляций.</vt:lpstr>
      <vt:lpstr>Библиотека Ani2D</vt:lpstr>
      <vt:lpstr>Библиотека Ani3D</vt:lpstr>
      <vt:lpstr>Библиотека INMOST9 для массивно-параллельных вычислений на произвольных неструктурированных сетках</vt:lpstr>
      <vt:lpstr>Триангуляция поверхности сферы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Практическое занятие 1. Построение триангуляций.</dc:title>
  <dc:creator>Сергей Петров</dc:creator>
  <cp:lastModifiedBy>Сергей Петров</cp:lastModifiedBy>
  <cp:revision>1</cp:revision>
  <dcterms:created xsi:type="dcterms:W3CDTF">2021-08-03T17:56:55Z</dcterms:created>
  <dcterms:modified xsi:type="dcterms:W3CDTF">2021-08-03T18:15:26Z</dcterms:modified>
</cp:coreProperties>
</file>