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52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48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48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78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6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4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8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1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4C8F-448E-4111-AB99-BA80994EC46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8BE0A8F-3D7B-45E5-A274-429BD4AAF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31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D60F-8148-2862-5962-82FA86DC5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 577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19C7C-2609-766A-8DCE-5CC182AFB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Goble</a:t>
            </a:r>
          </a:p>
        </p:txBody>
      </p:sp>
    </p:spTree>
    <p:extLst>
      <p:ext uri="{BB962C8B-B14F-4D97-AF65-F5344CB8AC3E}">
        <p14:creationId xmlns:p14="http://schemas.microsoft.com/office/powerpoint/2010/main" val="290752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C7D4-A3CE-51C5-2984-E494011F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50628-B9CF-D92E-ABA3-5041C647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669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ME 577 Final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Goble</dc:creator>
  <cp:lastModifiedBy>Charles Goble</cp:lastModifiedBy>
  <cp:revision>2</cp:revision>
  <dcterms:created xsi:type="dcterms:W3CDTF">2025-04-27T15:48:58Z</dcterms:created>
  <dcterms:modified xsi:type="dcterms:W3CDTF">2025-04-27T17:19:39Z</dcterms:modified>
</cp:coreProperties>
</file>