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55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48B1-24D6-9860-632D-70E03B6B3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8346A-B673-F1C6-8028-A6067CBF5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AD7DC-7245-47D9-91CF-219BD385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186C-2DF6-43EC-AE16-D62FDF2FA8C2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B02EA-8D1E-4B5B-2CE6-6BB7EC9C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4189B-643B-D5C1-A632-C460F07F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D38C-51B4-4333-ADD8-07365173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5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AB71-3905-6EC5-1783-0FE584FA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95ACB-BDDA-74B5-7F16-425FF422A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B2B0A-1A69-910A-C536-B7813103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186C-2DF6-43EC-AE16-D62FDF2FA8C2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7C660-436A-B59A-5C2A-AFFE17A4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46735-B3E9-61A5-982D-682BAE88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D38C-51B4-4333-ADD8-07365173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8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FF2C0-3ECA-3780-0749-BFD7D7327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76246-9337-3D5A-25C0-D050A973C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503A6-5225-0D36-A57A-220248AA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186C-2DF6-43EC-AE16-D62FDF2FA8C2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A8C09-05AF-B301-0D40-7D9986AC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ED76-29A8-0C9C-B47B-B344D426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D38C-51B4-4333-ADD8-07365173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5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0856-8CF9-8566-B7E2-6F107259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B745-BED6-9502-66AD-0CC77490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E8CF1-333F-5569-D5A8-0F296864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186C-2DF6-43EC-AE16-D62FDF2FA8C2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937C1-E000-6D58-1B2A-E854A615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F3F5-E2D3-A3A4-A78F-65C80011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D38C-51B4-4333-ADD8-07365173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480C-DEBF-1C7D-54F4-7093122A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E3F46-A553-F0E9-72F3-C6FCA533C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5BEF0-2908-95B4-9FE3-AD0017B8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186C-2DF6-43EC-AE16-D62FDF2FA8C2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F8AA4-9588-6419-E852-5DEF4962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F22F-B873-D071-4AAE-86C3E937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D38C-51B4-4333-ADD8-07365173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6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651E-F8DB-558F-7D91-C75EA309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0A9C7-AF02-519C-EE7C-4AC6A5002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A2146-D63F-CC23-4D2B-BCE1E01C7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0A6CB-8F86-1A7C-1F53-F6AF26BE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186C-2DF6-43EC-AE16-D62FDF2FA8C2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3DB3D-DCCC-B742-DEB7-19C5D0A0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DE32-4880-1E82-77A2-92D7BB33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D38C-51B4-4333-ADD8-07365173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2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4D27-D41C-9114-90CA-567EAF27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3BD94-A4AC-93B0-C570-6F92822D7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61A0D-C87D-C20F-1F5F-0BB5A06D3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EF688-50D6-F2CE-15AB-4F2826092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70A49-F4A6-6B5B-E5A3-ECC6C409B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90E7F-4995-9118-3A4C-41EB8315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186C-2DF6-43EC-AE16-D62FDF2FA8C2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80807-19D4-EA47-2691-FEED8061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880FB-60E1-3D93-4C23-C6FF75BD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D38C-51B4-4333-ADD8-07365173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1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795C-7565-6034-84B0-5F217609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1E09C-B228-0168-AA67-4C469F77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186C-2DF6-43EC-AE16-D62FDF2FA8C2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C11F4-5BF8-6BDC-AAEA-E3644EF4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00816-A3FE-CDC2-BFCA-4403C70C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D38C-51B4-4333-ADD8-07365173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29527-0DF2-AAF3-2E4B-F057962E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186C-2DF6-43EC-AE16-D62FDF2FA8C2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0DF32-EC36-8A34-694B-321972B8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A79CD-6304-77E9-8CCF-7A25567E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D38C-51B4-4333-ADD8-07365173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5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7C80-D787-A1BE-9331-37B8CD2C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3F5D-5E8C-72B8-9030-B9B662D5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DCF38-E60F-9F73-C09F-7E750F258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3E47B-7E11-6D05-37E1-4E970CE2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186C-2DF6-43EC-AE16-D62FDF2FA8C2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43B7A-B478-E428-AFAA-79828AAE5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1E29E-9092-D4FC-E285-8999BDB1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D38C-51B4-4333-ADD8-07365173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7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75B1-776E-42DC-4184-057967C6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D9469-6ADA-8AA6-5FB7-E85760F64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2CA0A-06F2-48F7-5463-40E5D39DC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B03D7-31BD-39F7-7A8A-E0BB35BA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186C-2DF6-43EC-AE16-D62FDF2FA8C2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E581-5B7A-97B0-5D2D-6FE85489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EC1BD-F6D1-8193-A5FF-4F8B8981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0D38C-51B4-4333-ADD8-07365173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2CBA4-BE4F-73BB-6440-E624A041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56DC2-45E2-055A-ADFE-236FE38F1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1293-4FEF-862C-A7E2-F9AC4A6DF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1186C-2DF6-43EC-AE16-D62FDF2FA8C2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359F4-4C2B-5BF8-4898-DAB775F68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9AE4-76D0-A0CA-6172-E7F8E8333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0D38C-51B4-4333-ADD8-07365173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0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2573AB-6F02-FCFA-8CED-D507D1F95B3F}"/>
              </a:ext>
            </a:extLst>
          </p:cNvPr>
          <p:cNvSpPr/>
          <p:nvPr/>
        </p:nvSpPr>
        <p:spPr>
          <a:xfrm>
            <a:off x="2625213" y="2959509"/>
            <a:ext cx="2123767" cy="1219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07E3A5-3D3F-D4B4-F1B7-A17C60C7995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687097" y="4178709"/>
            <a:ext cx="0" cy="9930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1DC7B3-79D2-392C-E3FA-1572B9177758}"/>
              </a:ext>
            </a:extLst>
          </p:cNvPr>
          <p:cNvCxnSpPr>
            <a:endCxn id="4" idx="1"/>
          </p:cNvCxnSpPr>
          <p:nvPr/>
        </p:nvCxnSpPr>
        <p:spPr>
          <a:xfrm>
            <a:off x="1376516" y="3559277"/>
            <a:ext cx="1248697" cy="98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68A7CC-332F-987D-C5E8-6416C7064FD3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748980" y="3569109"/>
            <a:ext cx="113071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A0F003-9555-FBF6-375D-F26AAD70441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687096" y="1907457"/>
            <a:ext cx="1" cy="10520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AB734F-9197-E856-D554-AD7C6615D76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687097" y="1907457"/>
            <a:ext cx="967248" cy="10520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81B79EAF-9761-50C4-E6F2-D86DE863D4D7}"/>
              </a:ext>
            </a:extLst>
          </p:cNvPr>
          <p:cNvSpPr/>
          <p:nvPr/>
        </p:nvSpPr>
        <p:spPr>
          <a:xfrm>
            <a:off x="3706760" y="2467896"/>
            <a:ext cx="914400" cy="914400"/>
          </a:xfrm>
          <a:prstGeom prst="arc">
            <a:avLst/>
          </a:prstGeom>
          <a:ln w="381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9CD9FE-BC6A-4743-4DE2-E821CAE62C02}"/>
              </a:ext>
            </a:extLst>
          </p:cNvPr>
          <p:cNvSpPr txBox="1"/>
          <p:nvPr/>
        </p:nvSpPr>
        <p:spPr>
          <a:xfrm>
            <a:off x="3042155" y="3443436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FBD of Cart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343EB8-754A-4BA0-6DCF-5C8310B0D3A3}"/>
              </a:ext>
            </a:extLst>
          </p:cNvPr>
          <p:cNvSpPr txBox="1"/>
          <p:nvPr/>
        </p:nvSpPr>
        <p:spPr>
          <a:xfrm>
            <a:off x="3426875" y="153812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c</a:t>
            </a:r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5C3610-6A7E-2A8D-931E-F0B87C9C3426}"/>
              </a:ext>
            </a:extLst>
          </p:cNvPr>
          <p:cNvSpPr txBox="1"/>
          <p:nvPr/>
        </p:nvSpPr>
        <p:spPr>
          <a:xfrm>
            <a:off x="4506708" y="163367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249F227-0017-87B0-1FBB-A3C95C8398ED}"/>
                  </a:ext>
                </a:extLst>
              </p:cNvPr>
              <p:cNvSpPr txBox="1"/>
              <p:nvPr/>
            </p:nvSpPr>
            <p:spPr>
              <a:xfrm>
                <a:off x="4003636" y="2559607"/>
                <a:ext cx="367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249F227-0017-87B0-1FBB-A3C95C839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636" y="2559607"/>
                <a:ext cx="3677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3BD9D6-48E1-1EE5-C366-6F186BB49688}"/>
                  </a:ext>
                </a:extLst>
              </p:cNvPr>
              <p:cNvSpPr txBox="1"/>
              <p:nvPr/>
            </p:nvSpPr>
            <p:spPr>
              <a:xfrm>
                <a:off x="5879690" y="3340960"/>
                <a:ext cx="444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3BD9D6-48E1-1EE5-C366-6F186BB49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690" y="3340960"/>
                <a:ext cx="444930" cy="369332"/>
              </a:xfrm>
              <a:prstGeom prst="rect">
                <a:avLst/>
              </a:prstGeom>
              <a:blipFill>
                <a:blip r:embed="rId3"/>
                <a:stretch>
                  <a:fillRect l="-12329" t="-6557" r="-547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11D4390-13E4-921C-7648-86775637EDE1}"/>
              </a:ext>
            </a:extLst>
          </p:cNvPr>
          <p:cNvSpPr txBox="1"/>
          <p:nvPr/>
        </p:nvSpPr>
        <p:spPr>
          <a:xfrm>
            <a:off x="3532674" y="517176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F9AFDE-D257-8F65-5AE8-20DCCC8979F1}"/>
              </a:ext>
            </a:extLst>
          </p:cNvPr>
          <p:cNvSpPr txBox="1"/>
          <p:nvPr/>
        </p:nvSpPr>
        <p:spPr>
          <a:xfrm>
            <a:off x="1435655" y="318994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c</a:t>
            </a:r>
            <a:r>
              <a:rPr lang="en-US" dirty="0"/>
              <a:t>(t)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AFA6EB-4578-506C-724C-58D30CBD78D9}"/>
              </a:ext>
            </a:extLst>
          </p:cNvPr>
          <p:cNvSpPr/>
          <p:nvPr/>
        </p:nvSpPr>
        <p:spPr>
          <a:xfrm>
            <a:off x="7905135" y="2412885"/>
            <a:ext cx="1347020" cy="133749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B76B5A-71C8-3DE5-94B3-24D149B1A431}"/>
              </a:ext>
            </a:extLst>
          </p:cNvPr>
          <p:cNvSpPr txBox="1"/>
          <p:nvPr/>
        </p:nvSpPr>
        <p:spPr>
          <a:xfrm>
            <a:off x="7978480" y="2792119"/>
            <a:ext cx="1200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FBD of </a:t>
            </a:r>
          </a:p>
          <a:p>
            <a:pPr algn="ctr"/>
            <a:r>
              <a:rPr lang="en-US" dirty="0"/>
              <a:t>Pendulum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10BB09-0008-1EC0-7AF8-2546970E8FCE}"/>
              </a:ext>
            </a:extLst>
          </p:cNvPr>
          <p:cNvCxnSpPr>
            <a:cxnSpLocks/>
          </p:cNvCxnSpPr>
          <p:nvPr/>
        </p:nvCxnSpPr>
        <p:spPr>
          <a:xfrm>
            <a:off x="8579597" y="3750383"/>
            <a:ext cx="1" cy="10520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0E3088E-1818-DFBE-C133-317CBBD865E7}"/>
              </a:ext>
            </a:extLst>
          </p:cNvPr>
          <p:cNvSpPr txBox="1"/>
          <p:nvPr/>
        </p:nvSpPr>
        <p:spPr>
          <a:xfrm>
            <a:off x="8298759" y="480243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p</a:t>
            </a:r>
            <a:r>
              <a:rPr lang="en-US" dirty="0"/>
              <a:t>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6A5C93-DF57-60BA-AE55-ACBE7B1F98D1}"/>
              </a:ext>
            </a:extLst>
          </p:cNvPr>
          <p:cNvCxnSpPr>
            <a:cxnSpLocks/>
          </p:cNvCxnSpPr>
          <p:nvPr/>
        </p:nvCxnSpPr>
        <p:spPr>
          <a:xfrm flipH="1">
            <a:off x="6843253" y="3491057"/>
            <a:ext cx="1210988" cy="12367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5BEADF-9805-29E0-A423-AD28C8D37BCD}"/>
              </a:ext>
            </a:extLst>
          </p:cNvPr>
          <p:cNvSpPr txBox="1"/>
          <p:nvPr/>
        </p:nvSpPr>
        <p:spPr>
          <a:xfrm>
            <a:off x="6555197" y="46287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E74B9CB7-ABAB-0B68-6294-CD61EA98F2E4}"/>
              </a:ext>
            </a:extLst>
          </p:cNvPr>
          <p:cNvSpPr/>
          <p:nvPr/>
        </p:nvSpPr>
        <p:spPr>
          <a:xfrm rot="9999349">
            <a:off x="7571542" y="3321887"/>
            <a:ext cx="1644106" cy="1105036"/>
          </a:xfrm>
          <a:prstGeom prst="arc">
            <a:avLst/>
          </a:prstGeom>
          <a:ln w="381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C60B0-928D-9B8B-7E3E-0F1B594FE6FA}"/>
                  </a:ext>
                </a:extLst>
              </p:cNvPr>
              <p:cNvSpPr txBox="1"/>
              <p:nvPr/>
            </p:nvSpPr>
            <p:spPr>
              <a:xfrm>
                <a:off x="7794007" y="3802990"/>
                <a:ext cx="78463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46C60B0-928D-9B8B-7E3E-0F1B594FE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07" y="3802990"/>
                <a:ext cx="784637" cy="562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825648-8052-07B5-963D-5515E8698412}"/>
              </a:ext>
            </a:extLst>
          </p:cNvPr>
          <p:cNvCxnSpPr/>
          <p:nvPr/>
        </p:nvCxnSpPr>
        <p:spPr>
          <a:xfrm>
            <a:off x="1426675" y="5424186"/>
            <a:ext cx="97339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9EB615-AE4F-52C5-4154-E38A36876B65}"/>
              </a:ext>
            </a:extLst>
          </p:cNvPr>
          <p:cNvCxnSpPr>
            <a:cxnSpLocks/>
          </p:cNvCxnSpPr>
          <p:nvPr/>
        </p:nvCxnSpPr>
        <p:spPr>
          <a:xfrm flipV="1">
            <a:off x="1426675" y="4578611"/>
            <a:ext cx="0" cy="84557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AA1C1CE-106D-A33B-B720-6C9774FE57CC}"/>
                  </a:ext>
                </a:extLst>
              </p:cNvPr>
              <p:cNvSpPr txBox="1"/>
              <p:nvPr/>
            </p:nvSpPr>
            <p:spPr>
              <a:xfrm>
                <a:off x="2400069" y="5239520"/>
                <a:ext cx="306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AA1C1CE-106D-A33B-B720-6C9774FE5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069" y="5239520"/>
                <a:ext cx="306045" cy="369332"/>
              </a:xfrm>
              <a:prstGeom prst="rect">
                <a:avLst/>
              </a:prstGeom>
              <a:blipFill>
                <a:blip r:embed="rId5"/>
                <a:stretch>
                  <a:fillRect t="-6667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84FC85-5B1A-E0DD-17C6-04F74417E929}"/>
                  </a:ext>
                </a:extLst>
              </p:cNvPr>
              <p:cNvSpPr txBox="1"/>
              <p:nvPr/>
            </p:nvSpPr>
            <p:spPr>
              <a:xfrm>
                <a:off x="1273652" y="4209279"/>
                <a:ext cx="316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E84FC85-5B1A-E0DD-17C6-04F74417E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652" y="4209279"/>
                <a:ext cx="316753" cy="369332"/>
              </a:xfrm>
              <a:prstGeom prst="rect">
                <a:avLst/>
              </a:prstGeom>
              <a:blipFill>
                <a:blip r:embed="rId6"/>
                <a:stretch>
                  <a:fillRect t="-6557" r="-3269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98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66107AE-2EFC-D1EC-6EBD-75E9F0563F7C}"/>
              </a:ext>
            </a:extLst>
          </p:cNvPr>
          <p:cNvSpPr/>
          <p:nvPr/>
        </p:nvSpPr>
        <p:spPr>
          <a:xfrm>
            <a:off x="7905135" y="2412885"/>
            <a:ext cx="1347020" cy="133749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14743-5097-0E81-DA43-3BE7D3579541}"/>
              </a:ext>
            </a:extLst>
          </p:cNvPr>
          <p:cNvSpPr txBox="1"/>
          <p:nvPr/>
        </p:nvSpPr>
        <p:spPr>
          <a:xfrm>
            <a:off x="7978480" y="2792119"/>
            <a:ext cx="1200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FBD of </a:t>
            </a:r>
          </a:p>
          <a:p>
            <a:pPr algn="ctr"/>
            <a:r>
              <a:rPr lang="en-US" dirty="0"/>
              <a:t>Pendulum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4EEF00F-05DD-8ECE-B7E0-EFC036586D49}"/>
              </a:ext>
            </a:extLst>
          </p:cNvPr>
          <p:cNvSpPr/>
          <p:nvPr/>
        </p:nvSpPr>
        <p:spPr>
          <a:xfrm rot="1108726">
            <a:off x="6594796" y="4122539"/>
            <a:ext cx="1294912" cy="1000474"/>
          </a:xfrm>
          <a:prstGeom prst="arc">
            <a:avLst/>
          </a:prstGeom>
          <a:ln w="381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C9691A-704C-D1AF-6300-0AA116A09230}"/>
                  </a:ext>
                </a:extLst>
              </p:cNvPr>
              <p:cNvSpPr txBox="1"/>
              <p:nvPr/>
            </p:nvSpPr>
            <p:spPr>
              <a:xfrm>
                <a:off x="7190640" y="4428810"/>
                <a:ext cx="367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C9691A-704C-D1AF-6300-0AA116A09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640" y="4428810"/>
                <a:ext cx="3677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0210A4-0B47-6DAD-CB76-1FF94C277FFD}"/>
              </a:ext>
            </a:extLst>
          </p:cNvPr>
          <p:cNvCxnSpPr>
            <a:stCxn id="4" idx="3"/>
          </p:cNvCxnSpPr>
          <p:nvPr/>
        </p:nvCxnSpPr>
        <p:spPr>
          <a:xfrm flipH="1">
            <a:off x="6646606" y="3554511"/>
            <a:ext cx="1455796" cy="124363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B91B51-4B9B-2065-238D-2E43B59D2A02}"/>
              </a:ext>
            </a:extLst>
          </p:cNvPr>
          <p:cNvCxnSpPr>
            <a:cxnSpLocks/>
          </p:cNvCxnSpPr>
          <p:nvPr/>
        </p:nvCxnSpPr>
        <p:spPr>
          <a:xfrm flipH="1">
            <a:off x="6646606" y="4798142"/>
            <a:ext cx="2408282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85B6E-5C27-D3BC-88F6-CDB52AEBC9FA}"/>
              </a:ext>
            </a:extLst>
          </p:cNvPr>
          <p:cNvCxnSpPr>
            <a:stCxn id="4" idx="7"/>
          </p:cNvCxnSpPr>
          <p:nvPr/>
        </p:nvCxnSpPr>
        <p:spPr>
          <a:xfrm flipV="1">
            <a:off x="9054888" y="1956619"/>
            <a:ext cx="816699" cy="652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15FAC6-8031-0F08-AC68-C43E487C390A}"/>
              </a:ext>
            </a:extLst>
          </p:cNvPr>
          <p:cNvCxnSpPr>
            <a:cxnSpLocks/>
          </p:cNvCxnSpPr>
          <p:nvPr/>
        </p:nvCxnSpPr>
        <p:spPr>
          <a:xfrm flipH="1" flipV="1">
            <a:off x="7558368" y="1895237"/>
            <a:ext cx="544034" cy="7072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641C29-4246-FF6D-987C-AC5B46C0ED4F}"/>
              </a:ext>
            </a:extLst>
          </p:cNvPr>
          <p:cNvCxnSpPr>
            <a:cxnSpLocks/>
          </p:cNvCxnSpPr>
          <p:nvPr/>
        </p:nvCxnSpPr>
        <p:spPr>
          <a:xfrm flipH="1" flipV="1">
            <a:off x="6646606" y="3864077"/>
            <a:ext cx="16379" cy="9356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453D50-5197-0FF0-7A18-9BEC1E607834}"/>
              </a:ext>
            </a:extLst>
          </p:cNvPr>
          <p:cNvCxnSpPr>
            <a:cxnSpLocks/>
          </p:cNvCxnSpPr>
          <p:nvPr/>
        </p:nvCxnSpPr>
        <p:spPr>
          <a:xfrm>
            <a:off x="9054888" y="4798142"/>
            <a:ext cx="7033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21C1F1-7C30-A1A0-5D59-845DB596383A}"/>
                  </a:ext>
                </a:extLst>
              </p:cNvPr>
              <p:cNvSpPr txBox="1"/>
              <p:nvPr/>
            </p:nvSpPr>
            <p:spPr>
              <a:xfrm>
                <a:off x="9650148" y="1601799"/>
                <a:ext cx="442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21C1F1-7C30-A1A0-5D59-845DB5963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148" y="1601799"/>
                <a:ext cx="442878" cy="369332"/>
              </a:xfrm>
              <a:prstGeom prst="rect">
                <a:avLst/>
              </a:prstGeom>
              <a:blipFill>
                <a:blip r:embed="rId3"/>
                <a:stretch>
                  <a:fillRect t="-6667" r="-27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5B6451-8674-A7D9-EA34-031390F7946E}"/>
                  </a:ext>
                </a:extLst>
              </p:cNvPr>
              <p:cNvSpPr txBox="1"/>
              <p:nvPr/>
            </p:nvSpPr>
            <p:spPr>
              <a:xfrm>
                <a:off x="7462257" y="1525905"/>
                <a:ext cx="46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5B6451-8674-A7D9-EA34-031390F79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257" y="1525905"/>
                <a:ext cx="460126" cy="369332"/>
              </a:xfrm>
              <a:prstGeom prst="rect">
                <a:avLst/>
              </a:prstGeom>
              <a:blipFill>
                <a:blip r:embed="rId4"/>
                <a:stretch>
                  <a:fillRect t="-6557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EF4CFB-B57B-A76C-4269-A094F7E33E43}"/>
                  </a:ext>
                </a:extLst>
              </p:cNvPr>
              <p:cNvSpPr txBox="1"/>
              <p:nvPr/>
            </p:nvSpPr>
            <p:spPr>
              <a:xfrm>
                <a:off x="6441546" y="3429000"/>
                <a:ext cx="316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CEF4CFB-B57B-A76C-4269-A094F7E33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1546" y="3429000"/>
                <a:ext cx="316753" cy="369332"/>
              </a:xfrm>
              <a:prstGeom prst="rect">
                <a:avLst/>
              </a:prstGeom>
              <a:blipFill>
                <a:blip r:embed="rId5"/>
                <a:stretch>
                  <a:fillRect t="-6667" r="-3269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024391C-56DC-A069-435E-B681B2B79318}"/>
                  </a:ext>
                </a:extLst>
              </p:cNvPr>
              <p:cNvSpPr txBox="1"/>
              <p:nvPr/>
            </p:nvSpPr>
            <p:spPr>
              <a:xfrm>
                <a:off x="9776273" y="4613476"/>
                <a:ext cx="30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024391C-56DC-A069-435E-B681B2B79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73" y="4613476"/>
                <a:ext cx="306046" cy="369332"/>
              </a:xfrm>
              <a:prstGeom prst="rect">
                <a:avLst/>
              </a:prstGeom>
              <a:blipFill>
                <a:blip r:embed="rId6"/>
                <a:stretch>
                  <a:fillRect t="-6667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67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31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Goble</dc:creator>
  <cp:lastModifiedBy>Charles Goble</cp:lastModifiedBy>
  <cp:revision>2</cp:revision>
  <dcterms:created xsi:type="dcterms:W3CDTF">2025-04-16T09:24:14Z</dcterms:created>
  <dcterms:modified xsi:type="dcterms:W3CDTF">2025-04-17T23:19:17Z</dcterms:modified>
</cp:coreProperties>
</file>