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73" r:id="rId12"/>
    <p:sldId id="267" r:id="rId13"/>
    <p:sldId id="280" r:id="rId14"/>
    <p:sldId id="281" r:id="rId15"/>
    <p:sldId id="268" r:id="rId16"/>
    <p:sldId id="274" r:id="rId17"/>
    <p:sldId id="275" r:id="rId18"/>
    <p:sldId id="276" r:id="rId19"/>
    <p:sldId id="277" r:id="rId20"/>
    <p:sldId id="269" r:id="rId21"/>
    <p:sldId id="282" r:id="rId22"/>
    <p:sldId id="278" r:id="rId23"/>
    <p:sldId id="279" r:id="rId24"/>
    <p:sldId id="260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512"/>
    <p:restoredTop sz="94653"/>
  </p:normalViewPr>
  <p:slideViewPr>
    <p:cSldViewPr snapToGrid="0" snapToObjects="1">
      <p:cViewPr varScale="1">
        <p:scale>
          <a:sx n="87" d="100"/>
          <a:sy n="87" d="100"/>
        </p:scale>
        <p:origin x="200" y="48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10/14/16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10/14/16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10/14/16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9.png"/><Relationship Id="rId3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2.png"/><Relationship Id="rId3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5.png"/><Relationship Id="rId3" Type="http://schemas.openxmlformats.org/officeDocument/2006/relationships/image" Target="../media/image3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gitbook.com/book/colemancda/swift-espanol/details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git@github.com:chuckSaldana/curso-ios-principiante.gitbrir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Programación</a:t>
            </a:r>
            <a:r>
              <a:rPr lang="en-US" dirty="0" smtClean="0"/>
              <a:t> </a:t>
            </a:r>
            <a:r>
              <a:rPr lang="en-US" dirty="0" err="1" smtClean="0"/>
              <a:t>ios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Xcode</a:t>
            </a:r>
            <a:r>
              <a:rPr lang="en-US" dirty="0" smtClean="0"/>
              <a:t>, Swift, iOS SDK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3945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3"/>
            <a:r>
              <a:rPr lang="en-US" dirty="0" smtClean="0"/>
              <a:t>Typos de </a:t>
            </a:r>
            <a:r>
              <a:rPr lang="en-US" dirty="0" err="1" smtClean="0"/>
              <a:t>datos</a:t>
            </a:r>
            <a:r>
              <a:rPr lang="en-US" dirty="0" smtClean="0"/>
              <a:t>, </a:t>
            </a:r>
            <a:r>
              <a:rPr lang="en-US" dirty="0" err="1" smtClean="0"/>
              <a:t>inferencia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3005549"/>
            <a:ext cx="7658100" cy="914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4240624"/>
            <a:ext cx="5029200" cy="952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5513799"/>
            <a:ext cx="4546600" cy="889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9700" y="5489356"/>
            <a:ext cx="5372100" cy="977900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9284314" y="6280354"/>
            <a:ext cx="2627466" cy="35642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47500" lnSpcReduction="2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 err="1" smtClean="0"/>
              <a:t>Fundamentos</a:t>
            </a:r>
            <a:r>
              <a:rPr lang="en-US" dirty="0" smtClean="0"/>
              <a:t> Swift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3397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3"/>
            <a:r>
              <a:rPr lang="en-US" dirty="0" err="1" smtClean="0"/>
              <a:t>Conversiones</a:t>
            </a:r>
            <a:r>
              <a:rPr lang="en-US" dirty="0" smtClean="0"/>
              <a:t> y alias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857500"/>
            <a:ext cx="5105400" cy="11303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4102100"/>
            <a:ext cx="6197600" cy="1460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5734050"/>
            <a:ext cx="3416300" cy="571500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9284314" y="6280354"/>
            <a:ext cx="2627466" cy="35642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47500" lnSpcReduction="2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 err="1" smtClean="0"/>
              <a:t>Fundamentos</a:t>
            </a:r>
            <a:r>
              <a:rPr lang="en-US" dirty="0" smtClean="0"/>
              <a:t> Swift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0943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Tuplas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5332" y="2832100"/>
            <a:ext cx="7150100" cy="7747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5332" y="4051300"/>
            <a:ext cx="5092700" cy="1816100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9284314" y="6280354"/>
            <a:ext cx="2627466" cy="35642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47500" lnSpcReduction="2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 err="1" smtClean="0"/>
              <a:t>Fundamentos</a:t>
            </a:r>
            <a:r>
              <a:rPr lang="en-US" dirty="0" smtClean="0"/>
              <a:t> Swift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0274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Tuplas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171700"/>
            <a:ext cx="5245100" cy="12573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4191000"/>
            <a:ext cx="5245100" cy="1447800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9284314" y="6280354"/>
            <a:ext cx="2627466" cy="35642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47500" lnSpcReduction="2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 err="1" smtClean="0"/>
              <a:t>Fundamentos</a:t>
            </a:r>
            <a:r>
              <a:rPr lang="en-US" dirty="0" smtClean="0"/>
              <a:t> Swift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6683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Tuplas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016227"/>
            <a:ext cx="5702300" cy="7239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3548113"/>
            <a:ext cx="6172200" cy="1511300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9284314" y="6280354"/>
            <a:ext cx="2627466" cy="35642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47500" lnSpcReduction="2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 err="1" smtClean="0"/>
              <a:t>Fundamentos</a:t>
            </a:r>
            <a:r>
              <a:rPr lang="en-US" dirty="0" smtClean="0"/>
              <a:t> Swift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8432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Opcionales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3233107"/>
            <a:ext cx="7035800" cy="11684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9284314" y="6280354"/>
            <a:ext cx="2627466" cy="35642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47500" lnSpcReduction="2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 err="1" smtClean="0"/>
              <a:t>Fundamentos</a:t>
            </a:r>
            <a:r>
              <a:rPr lang="en-US" dirty="0" smtClean="0"/>
              <a:t> Swift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0982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3"/>
            <a:r>
              <a:rPr lang="en-US" dirty="0" smtClean="0"/>
              <a:t>[</a:t>
            </a:r>
            <a:r>
              <a:rPr lang="en-US" dirty="0" err="1" smtClean="0"/>
              <a:t>Opcionales</a:t>
            </a:r>
            <a:r>
              <a:rPr lang="en-US" dirty="0" smtClean="0"/>
              <a:t>] nil</a:t>
            </a: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3369" y="2685616"/>
            <a:ext cx="6007100" cy="1460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3369" y="4453787"/>
            <a:ext cx="4699000" cy="825500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9284314" y="6280354"/>
            <a:ext cx="2627466" cy="35642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47500" lnSpcReduction="2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 err="1" smtClean="0"/>
              <a:t>Fundamentos</a:t>
            </a:r>
            <a:r>
              <a:rPr lang="en-US" dirty="0" smtClean="0"/>
              <a:t> Swift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3315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3"/>
            <a:r>
              <a:rPr lang="en-US" dirty="0" smtClean="0"/>
              <a:t>[</a:t>
            </a:r>
            <a:r>
              <a:rPr lang="en-US" dirty="0" err="1" smtClean="0"/>
              <a:t>Opcinales</a:t>
            </a:r>
            <a:r>
              <a:rPr lang="en-US" dirty="0" smtClean="0"/>
              <a:t>] </a:t>
            </a:r>
            <a:r>
              <a:rPr lang="en-US" dirty="0" err="1" smtClean="0"/>
              <a:t>Condicional</a:t>
            </a:r>
            <a:r>
              <a:rPr lang="en-US" dirty="0" smtClean="0"/>
              <a:t> ’if’ y </a:t>
            </a:r>
            <a:r>
              <a:rPr lang="en-US" dirty="0" err="1" smtClean="0"/>
              <a:t>desenvoltura</a:t>
            </a:r>
            <a:r>
              <a:rPr lang="en-US" dirty="0" smtClean="0"/>
              <a:t> </a:t>
            </a:r>
            <a:r>
              <a:rPr lang="en-US" dirty="0" err="1" smtClean="0"/>
              <a:t>forzada</a:t>
            </a:r>
            <a:endParaRPr lang="en-US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206727"/>
            <a:ext cx="6286500" cy="1346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4432300"/>
            <a:ext cx="7366000" cy="1549400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9284314" y="6280354"/>
            <a:ext cx="2627466" cy="35642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47500" lnSpcReduction="2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 err="1" smtClean="0"/>
              <a:t>Fundamentos</a:t>
            </a:r>
            <a:r>
              <a:rPr lang="en-US" dirty="0" smtClean="0"/>
              <a:t> Swift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260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3"/>
            <a:r>
              <a:rPr lang="en-US" dirty="0" smtClean="0"/>
              <a:t>[</a:t>
            </a:r>
            <a:r>
              <a:rPr lang="en-US" dirty="0" err="1" smtClean="0"/>
              <a:t>Opcinales</a:t>
            </a:r>
            <a:r>
              <a:rPr lang="en-US" dirty="0" smtClean="0"/>
              <a:t>] Unión de </a:t>
            </a:r>
            <a:r>
              <a:rPr lang="en-US" dirty="0" err="1" smtClean="0"/>
              <a:t>opcionales</a:t>
            </a:r>
            <a:endParaRPr lang="en-US" dirty="0" smtClean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721975"/>
            <a:ext cx="3898900" cy="11303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4076700"/>
            <a:ext cx="7404100" cy="2095500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9284314" y="6280354"/>
            <a:ext cx="2627466" cy="35642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47500" lnSpcReduction="2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 err="1" smtClean="0"/>
              <a:t>Fundamentos</a:t>
            </a:r>
            <a:r>
              <a:rPr lang="en-US" dirty="0" smtClean="0"/>
              <a:t> Swift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0922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3"/>
            <a:r>
              <a:rPr lang="en-US" dirty="0" smtClean="0"/>
              <a:t>[</a:t>
            </a:r>
            <a:r>
              <a:rPr lang="en-US" dirty="0" err="1" smtClean="0"/>
              <a:t>Opcinales</a:t>
            </a:r>
            <a:r>
              <a:rPr lang="en-US" dirty="0" smtClean="0"/>
              <a:t>] Unión de </a:t>
            </a:r>
            <a:r>
              <a:rPr lang="en-US" dirty="0" err="1" smtClean="0"/>
              <a:t>opcionales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8733" y="2634119"/>
            <a:ext cx="7696200" cy="44958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9284314" y="6280354"/>
            <a:ext cx="2627466" cy="35642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47500" lnSpcReduction="2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 err="1" smtClean="0"/>
              <a:t>Fundamentos</a:t>
            </a:r>
            <a:r>
              <a:rPr lang="en-US" dirty="0" smtClean="0"/>
              <a:t> Swift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322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Sobre</a:t>
            </a:r>
            <a:r>
              <a:rPr lang="en-US" dirty="0" smtClean="0"/>
              <a:t> el </a:t>
            </a:r>
            <a:r>
              <a:rPr lang="en-US" dirty="0" err="1" smtClean="0"/>
              <a:t>curso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32 horas </a:t>
            </a:r>
            <a:r>
              <a:rPr lang="en-US" dirty="0" err="1" smtClean="0"/>
              <a:t>repartidas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4 </a:t>
            </a:r>
            <a:r>
              <a:rPr lang="en-US" dirty="0" err="1" smtClean="0"/>
              <a:t>sábados</a:t>
            </a:r>
            <a:endParaRPr lang="en-US" dirty="0" smtClean="0"/>
          </a:p>
          <a:p>
            <a:r>
              <a:rPr lang="en-US" dirty="0" smtClean="0"/>
              <a:t>De 8 a 5:30</a:t>
            </a:r>
          </a:p>
          <a:p>
            <a:r>
              <a:rPr lang="en-US" dirty="0" smtClean="0"/>
              <a:t>Dos breaks de 45 </a:t>
            </a:r>
            <a:r>
              <a:rPr lang="en-US" dirty="0" err="1" smtClean="0"/>
              <a:t>minutos</a:t>
            </a:r>
            <a:endParaRPr lang="en-US" dirty="0" smtClean="0"/>
          </a:p>
          <a:p>
            <a:r>
              <a:rPr lang="en-US" dirty="0" err="1" smtClean="0"/>
              <a:t>Teoríco</a:t>
            </a:r>
            <a:r>
              <a:rPr lang="en-US" dirty="0" smtClean="0"/>
              <a:t>/</a:t>
            </a:r>
            <a:r>
              <a:rPr lang="en-US" dirty="0" err="1" smtClean="0"/>
              <a:t>Práctico</a:t>
            </a:r>
            <a:endParaRPr lang="en-US" dirty="0" smtClean="0"/>
          </a:p>
          <a:p>
            <a:r>
              <a:rPr lang="en-US" dirty="0" err="1"/>
              <a:t>Xcode</a:t>
            </a:r>
            <a:r>
              <a:rPr lang="en-US" dirty="0"/>
              <a:t>, Swift, SDK de iOS </a:t>
            </a:r>
            <a:r>
              <a:rPr lang="en-US" dirty="0" err="1"/>
              <a:t>enfocado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smtClean="0"/>
              <a:t>iPhone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50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3"/>
            <a:r>
              <a:rPr lang="en-US" dirty="0" err="1" smtClean="0"/>
              <a:t>Manejo</a:t>
            </a:r>
            <a:r>
              <a:rPr lang="en-US" dirty="0" smtClean="0"/>
              <a:t> de </a:t>
            </a:r>
            <a:r>
              <a:rPr lang="en-US" dirty="0" err="1" smtClean="0"/>
              <a:t>exepciones</a:t>
            </a:r>
            <a:r>
              <a:rPr lang="en-US" dirty="0" smtClean="0"/>
              <a:t> y </a:t>
            </a:r>
            <a:r>
              <a:rPr lang="en-US" dirty="0" err="1" smtClean="0"/>
              <a:t>aserciones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694836"/>
            <a:ext cx="5321300" cy="11049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4850" y="2694836"/>
            <a:ext cx="3556000" cy="2070100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9284314" y="6280354"/>
            <a:ext cx="2627466" cy="35642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47500" lnSpcReduction="2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 err="1" smtClean="0"/>
              <a:t>Fundamentos</a:t>
            </a:r>
            <a:r>
              <a:rPr lang="en-US" dirty="0" smtClean="0"/>
              <a:t> Swift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4198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3"/>
            <a:r>
              <a:rPr lang="en-US" dirty="0" err="1" smtClean="0"/>
              <a:t>Manejo</a:t>
            </a:r>
            <a:r>
              <a:rPr lang="en-US" dirty="0" smtClean="0"/>
              <a:t> de </a:t>
            </a:r>
            <a:r>
              <a:rPr lang="en-US" dirty="0" err="1" smtClean="0"/>
              <a:t>excepciones</a:t>
            </a:r>
            <a:r>
              <a:rPr lang="en-US" dirty="0" smtClean="0"/>
              <a:t> y </a:t>
            </a:r>
            <a:r>
              <a:rPr lang="en-US" dirty="0" err="1" smtClean="0"/>
              <a:t>aserciones</a:t>
            </a:r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2600" y="2171700"/>
            <a:ext cx="6299200" cy="3797300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9284314" y="6280354"/>
            <a:ext cx="2627466" cy="35642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47500" lnSpcReduction="2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 err="1" smtClean="0"/>
              <a:t>Fundamentos</a:t>
            </a:r>
            <a:r>
              <a:rPr lang="en-US" dirty="0" smtClean="0"/>
              <a:t> Swift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8891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3"/>
            <a:r>
              <a:rPr lang="en-US" dirty="0" err="1" smtClean="0"/>
              <a:t>Manejo</a:t>
            </a:r>
            <a:r>
              <a:rPr lang="en-US" dirty="0" smtClean="0"/>
              <a:t> de </a:t>
            </a:r>
            <a:r>
              <a:rPr lang="en-US" dirty="0" err="1" smtClean="0"/>
              <a:t>excepciones</a:t>
            </a:r>
            <a:r>
              <a:rPr lang="en-US" dirty="0" smtClean="0"/>
              <a:t> y </a:t>
            </a:r>
            <a:r>
              <a:rPr lang="en-US" dirty="0" err="1" smtClean="0"/>
              <a:t>aserciones</a:t>
            </a:r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307" y="2705187"/>
            <a:ext cx="6299200" cy="37973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9284314" y="6280354"/>
            <a:ext cx="2627466" cy="35642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47500" lnSpcReduction="2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 err="1" smtClean="0"/>
              <a:t>Fundamentos</a:t>
            </a:r>
            <a:r>
              <a:rPr lang="en-US" dirty="0" smtClean="0"/>
              <a:t> Swift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870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3"/>
            <a:r>
              <a:rPr lang="en-US" dirty="0" err="1" smtClean="0"/>
              <a:t>Manejo</a:t>
            </a:r>
            <a:r>
              <a:rPr lang="en-US" dirty="0" smtClean="0"/>
              <a:t> de </a:t>
            </a:r>
            <a:r>
              <a:rPr lang="en-US" dirty="0" err="1" smtClean="0"/>
              <a:t>excepciones</a:t>
            </a:r>
            <a:r>
              <a:rPr lang="en-US" dirty="0" smtClean="0"/>
              <a:t> y </a:t>
            </a:r>
            <a:r>
              <a:rPr lang="en-US" dirty="0" err="1" smtClean="0"/>
              <a:t>aserciones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681961"/>
            <a:ext cx="6731000" cy="11557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1100" y="4293730"/>
            <a:ext cx="2032000" cy="558800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9284314" y="6280354"/>
            <a:ext cx="2627466" cy="35642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47500" lnSpcReduction="2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 err="1" smtClean="0"/>
              <a:t>Fundamentos</a:t>
            </a:r>
            <a:r>
              <a:rPr lang="en-US" dirty="0" smtClean="0"/>
              <a:t> Swift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7570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Apéndice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Swift </a:t>
            </a:r>
            <a:r>
              <a:rPr lang="en-US" dirty="0" err="1" smtClean="0"/>
              <a:t>en</a:t>
            </a:r>
            <a:r>
              <a:rPr lang="en-US" dirty="0"/>
              <a:t> </a:t>
            </a:r>
            <a:r>
              <a:rPr lang="en-US" dirty="0" err="1"/>
              <a:t>español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www.gitbook.com/book/colemancda/swift-espanol/details</a:t>
            </a:r>
            <a:endParaRPr lang="en-US" dirty="0" smtClean="0"/>
          </a:p>
          <a:p>
            <a:r>
              <a:rPr lang="en-US" dirty="0" smtClean="0"/>
              <a:t>Lear </a:t>
            </a:r>
            <a:r>
              <a:rPr lang="en-US" dirty="0"/>
              <a:t>Swift in one video https://</a:t>
            </a:r>
            <a:r>
              <a:rPr lang="en-US" dirty="0" err="1"/>
              <a:t>www.youtube.com</a:t>
            </a:r>
            <a:r>
              <a:rPr lang="en-US" dirty="0"/>
              <a:t>/</a:t>
            </a:r>
            <a:r>
              <a:rPr lang="en-US" dirty="0" err="1"/>
              <a:t>watch?v</a:t>
            </a:r>
            <a:r>
              <a:rPr lang="en-US" dirty="0"/>
              <a:t>=6Zf79Ns8_oY</a:t>
            </a:r>
          </a:p>
          <a:p>
            <a:r>
              <a:rPr lang="en-US" dirty="0" err="1" smtClean="0"/>
              <a:t>Actualizar</a:t>
            </a:r>
            <a:r>
              <a:rPr lang="en-US" dirty="0" smtClean="0"/>
              <a:t> Starter Template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repositorio</a:t>
            </a:r>
            <a:r>
              <a:rPr lang="en-US" dirty="0" smtClean="0"/>
              <a:t> principal:</a:t>
            </a:r>
          </a:p>
          <a:p>
            <a:pPr lvl="3"/>
            <a:r>
              <a:rPr lang="en-US" dirty="0" err="1"/>
              <a:t>git</a:t>
            </a:r>
            <a:r>
              <a:rPr lang="en-US" dirty="0"/>
              <a:t> remote add -f starter-template </a:t>
            </a:r>
            <a:r>
              <a:rPr lang="en-US" dirty="0" err="1"/>
              <a:t>git@github.com:chuckSaldana</a:t>
            </a:r>
            <a:r>
              <a:rPr lang="en-US" dirty="0"/>
              <a:t>/</a:t>
            </a:r>
            <a:r>
              <a:rPr lang="en-US" dirty="0" err="1"/>
              <a:t>StarterTemplate.git</a:t>
            </a:r>
            <a:r>
              <a:rPr lang="en-US" dirty="0"/>
              <a:t> </a:t>
            </a:r>
            <a:endParaRPr lang="en-US" dirty="0" smtClean="0"/>
          </a:p>
          <a:p>
            <a:pPr lvl="3"/>
            <a:r>
              <a:rPr lang="en-US" dirty="0" err="1"/>
              <a:t>git</a:t>
            </a:r>
            <a:r>
              <a:rPr lang="en-US" dirty="0"/>
              <a:t> subtree </a:t>
            </a:r>
            <a:r>
              <a:rPr lang="en-US" u="sng" dirty="0"/>
              <a:t>add --prefix </a:t>
            </a:r>
            <a:r>
              <a:rPr lang="en-US" u="sng" dirty="0" err="1"/>
              <a:t>StarterTemplate</a:t>
            </a:r>
            <a:r>
              <a:rPr lang="en-US" u="sng" dirty="0"/>
              <a:t> starter-template master --squash </a:t>
            </a:r>
            <a:endParaRPr lang="en-US" u="sng" dirty="0" smtClean="0"/>
          </a:p>
          <a:p>
            <a:pPr lvl="3"/>
            <a:r>
              <a:rPr lang="en-US" u="sng" dirty="0" err="1"/>
              <a:t>git</a:t>
            </a:r>
            <a:r>
              <a:rPr lang="en-US" u="sng" dirty="0"/>
              <a:t> fetch starter-template  master </a:t>
            </a:r>
            <a:endParaRPr lang="en-US" dirty="0" smtClean="0"/>
          </a:p>
          <a:p>
            <a:pPr lvl="3"/>
            <a:r>
              <a:rPr lang="en-US" dirty="0" err="1"/>
              <a:t>git</a:t>
            </a:r>
            <a:r>
              <a:rPr lang="en-US" dirty="0"/>
              <a:t> subtree pull </a:t>
            </a:r>
            <a:r>
              <a:rPr lang="en-US" u="sng" dirty="0"/>
              <a:t>--prefix </a:t>
            </a:r>
            <a:r>
              <a:rPr lang="en-US" u="sng" dirty="0" err="1"/>
              <a:t>StarterTemplate</a:t>
            </a:r>
            <a:r>
              <a:rPr lang="en-US" u="sng" dirty="0"/>
              <a:t> starter-template master </a:t>
            </a:r>
            <a:r>
              <a:rPr lang="en-US" u="sng" dirty="0" smtClean="0"/>
              <a:t>--squash</a:t>
            </a:r>
          </a:p>
        </p:txBody>
      </p:sp>
    </p:spTree>
    <p:extLst>
      <p:ext uri="{BB962C8B-B14F-4D97-AF65-F5344CB8AC3E}">
        <p14:creationId xmlns:p14="http://schemas.microsoft.com/office/powerpoint/2010/main" val="1987191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Contenido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en-US" dirty="0" err="1" smtClean="0"/>
              <a:t>Xcode</a:t>
            </a:r>
            <a:endParaRPr lang="en-US" dirty="0" smtClean="0"/>
          </a:p>
          <a:p>
            <a:r>
              <a:rPr lang="en-US" dirty="0" smtClean="0"/>
              <a:t>Swift</a:t>
            </a:r>
          </a:p>
          <a:p>
            <a:r>
              <a:rPr lang="en-US" dirty="0" smtClean="0"/>
              <a:t>View Controllers</a:t>
            </a:r>
          </a:p>
          <a:p>
            <a:r>
              <a:rPr lang="en-US" dirty="0" err="1" smtClean="0"/>
              <a:t>Controles</a:t>
            </a:r>
            <a:endParaRPr lang="en-US" dirty="0" smtClean="0"/>
          </a:p>
          <a:p>
            <a:r>
              <a:rPr lang="en-US" dirty="0" err="1" smtClean="0"/>
              <a:t>Rotación</a:t>
            </a:r>
            <a:r>
              <a:rPr lang="en-US" dirty="0" smtClean="0"/>
              <a:t> y </a:t>
            </a:r>
            <a:r>
              <a:rPr lang="en-US" dirty="0" err="1" smtClean="0"/>
              <a:t>adaptabilidad</a:t>
            </a:r>
            <a:r>
              <a:rPr lang="en-US" dirty="0" smtClean="0"/>
              <a:t> de </a:t>
            </a:r>
            <a:r>
              <a:rPr lang="en-US" dirty="0" err="1" smtClean="0"/>
              <a:t>pantalla</a:t>
            </a:r>
            <a:endParaRPr lang="en-US" dirty="0" smtClean="0"/>
          </a:p>
          <a:p>
            <a:r>
              <a:rPr lang="en-US" dirty="0" smtClean="0"/>
              <a:t>Multiples vistas</a:t>
            </a:r>
          </a:p>
          <a:p>
            <a:r>
              <a:rPr lang="en-US" dirty="0" smtClean="0"/>
              <a:t>Navigation Controller y Table View</a:t>
            </a:r>
          </a:p>
          <a:p>
            <a:r>
              <a:rPr lang="en-US" dirty="0" err="1" smtClean="0"/>
              <a:t>Persistencia</a:t>
            </a:r>
            <a:r>
              <a:rPr lang="en-US" dirty="0" smtClean="0"/>
              <a:t> de </a:t>
            </a:r>
            <a:r>
              <a:rPr lang="en-US" dirty="0" err="1" smtClean="0"/>
              <a:t>datos</a:t>
            </a:r>
            <a:r>
              <a:rPr lang="en-US" dirty="0" smtClean="0"/>
              <a:t> </a:t>
            </a:r>
            <a:r>
              <a:rPr lang="en-US" dirty="0" err="1" smtClean="0"/>
              <a:t>básica</a:t>
            </a:r>
            <a:endParaRPr lang="en-US" dirty="0" smtClean="0"/>
          </a:p>
          <a:p>
            <a:r>
              <a:rPr lang="en-US" dirty="0" err="1" smtClean="0"/>
              <a:t>Servicios</a:t>
            </a:r>
            <a:r>
              <a:rPr lang="en-US" dirty="0" smtClean="0"/>
              <a:t> Web y </a:t>
            </a:r>
            <a:r>
              <a:rPr lang="en-US" dirty="0" err="1" smtClean="0"/>
              <a:t>Procesos</a:t>
            </a:r>
            <a:r>
              <a:rPr lang="en-US" dirty="0" smtClean="0"/>
              <a:t> </a:t>
            </a:r>
            <a:r>
              <a:rPr lang="en-US" dirty="0" err="1" smtClean="0"/>
              <a:t>Asyncronos</a:t>
            </a:r>
            <a:endParaRPr lang="en-US" dirty="0" smtClean="0"/>
          </a:p>
          <a:p>
            <a:r>
              <a:rPr lang="en-US" dirty="0" err="1" smtClean="0"/>
              <a:t>Programación</a:t>
            </a:r>
            <a:r>
              <a:rPr lang="en-US" dirty="0" smtClean="0"/>
              <a:t> </a:t>
            </a:r>
            <a:r>
              <a:rPr lang="en-US" dirty="0" smtClean="0"/>
              <a:t>TDD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5359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IDE para </a:t>
            </a:r>
            <a:r>
              <a:rPr lang="en-US" dirty="0" err="1" smtClean="0"/>
              <a:t>desarrollo</a:t>
            </a:r>
            <a:r>
              <a:rPr lang="en-US" dirty="0" smtClean="0"/>
              <a:t> </a:t>
            </a:r>
            <a:r>
              <a:rPr lang="en-US" dirty="0" err="1" smtClean="0"/>
              <a:t>nativo</a:t>
            </a:r>
            <a:r>
              <a:rPr lang="en-US" dirty="0" smtClean="0"/>
              <a:t> de Apple</a:t>
            </a:r>
          </a:p>
          <a:p>
            <a:r>
              <a:rPr lang="en-US" dirty="0" err="1" smtClean="0"/>
              <a:t>Contiene</a:t>
            </a:r>
            <a:r>
              <a:rPr lang="en-US" dirty="0" smtClean="0"/>
              <a:t> </a:t>
            </a:r>
          </a:p>
          <a:p>
            <a:pPr lvl="3"/>
            <a:r>
              <a:rPr lang="en-US" dirty="0"/>
              <a:t>E</a:t>
            </a:r>
            <a:r>
              <a:rPr lang="en-US" dirty="0" smtClean="0"/>
              <a:t>ditor de </a:t>
            </a:r>
            <a:r>
              <a:rPr lang="en-US" dirty="0" err="1" smtClean="0"/>
              <a:t>texto</a:t>
            </a:r>
            <a:endParaRPr lang="en-US" dirty="0" smtClean="0"/>
          </a:p>
          <a:p>
            <a:pPr lvl="3"/>
            <a:r>
              <a:rPr lang="en-US" dirty="0" smtClean="0"/>
              <a:t>Constructor</a:t>
            </a:r>
          </a:p>
          <a:p>
            <a:pPr lvl="3"/>
            <a:r>
              <a:rPr lang="en-US" dirty="0"/>
              <a:t>E</a:t>
            </a:r>
            <a:r>
              <a:rPr lang="en-US" dirty="0" smtClean="0"/>
              <a:t>ditor de </a:t>
            </a:r>
            <a:r>
              <a:rPr lang="en-US" dirty="0" err="1" smtClean="0"/>
              <a:t>interfaz</a:t>
            </a:r>
            <a:r>
              <a:rPr lang="en-US" dirty="0" smtClean="0"/>
              <a:t> </a:t>
            </a:r>
            <a:r>
              <a:rPr lang="en-US" dirty="0" err="1" smtClean="0"/>
              <a:t>gráfica</a:t>
            </a:r>
            <a:r>
              <a:rPr lang="en-US" dirty="0" smtClean="0"/>
              <a:t> (Interface Builder) </a:t>
            </a:r>
          </a:p>
          <a:p>
            <a:pPr lvl="3"/>
            <a:r>
              <a:rPr lang="en-US" dirty="0" err="1"/>
              <a:t>H</a:t>
            </a:r>
            <a:r>
              <a:rPr lang="en-US" dirty="0" err="1" smtClean="0"/>
              <a:t>erramientas</a:t>
            </a:r>
            <a:r>
              <a:rPr lang="en-US" dirty="0" smtClean="0"/>
              <a:t> de performance (Instruments) </a:t>
            </a:r>
          </a:p>
          <a:p>
            <a:pPr lvl="3"/>
            <a:r>
              <a:rPr lang="en-US" dirty="0" err="1"/>
              <a:t>H</a:t>
            </a:r>
            <a:r>
              <a:rPr lang="en-US" dirty="0" err="1" smtClean="0"/>
              <a:t>erramientas</a:t>
            </a:r>
            <a:r>
              <a:rPr lang="en-US" dirty="0" smtClean="0"/>
              <a:t> de </a:t>
            </a:r>
            <a:r>
              <a:rPr lang="en-US" dirty="0" err="1" smtClean="0"/>
              <a:t>testeo</a:t>
            </a:r>
            <a:r>
              <a:rPr lang="en-US" dirty="0" smtClean="0"/>
              <a:t> </a:t>
            </a:r>
            <a:r>
              <a:rPr lang="en-US" dirty="0" err="1" smtClean="0"/>
              <a:t>automatizado</a:t>
            </a:r>
            <a:endParaRPr lang="en-US" dirty="0"/>
          </a:p>
          <a:p>
            <a:pPr lvl="3"/>
            <a:r>
              <a:rPr lang="en-US" dirty="0" err="1" smtClean="0"/>
              <a:t>Integración</a:t>
            </a:r>
            <a:r>
              <a:rPr lang="en-US" dirty="0" smtClean="0"/>
              <a:t> con </a:t>
            </a:r>
            <a:r>
              <a:rPr lang="en-US" dirty="0" err="1" smtClean="0"/>
              <a:t>Git</a:t>
            </a:r>
            <a:endParaRPr lang="en-US" dirty="0" smtClean="0"/>
          </a:p>
          <a:p>
            <a:pPr lvl="3"/>
            <a:r>
              <a:rPr lang="en-US" dirty="0" err="1" smtClean="0"/>
              <a:t>Integración</a:t>
            </a:r>
            <a:r>
              <a:rPr lang="en-US" dirty="0" smtClean="0"/>
              <a:t> con App Store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8012" y="2286000"/>
            <a:ext cx="3581400" cy="3581400"/>
          </a:xfrm>
        </p:spPr>
      </p:pic>
    </p:spTree>
    <p:extLst>
      <p:ext uri="{BB962C8B-B14F-4D97-AF65-F5344CB8AC3E}">
        <p14:creationId xmlns:p14="http://schemas.microsoft.com/office/powerpoint/2010/main" val="1476360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Starter Template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98526"/>
            <a:ext cx="9601200" cy="3581400"/>
          </a:xfrm>
        </p:spPr>
        <p:txBody>
          <a:bodyPr/>
          <a:lstStyle/>
          <a:p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</a:t>
            </a:r>
            <a:r>
              <a:rPr lang="en-US" dirty="0"/>
              <a:t>clone </a:t>
            </a:r>
            <a:r>
              <a:rPr lang="en-US" dirty="0" smtClean="0">
                <a:hlinkClick r:id="rId2"/>
              </a:rPr>
              <a:t>git@github.com:chuckSaldana/curso-ios-principiante.git</a:t>
            </a:r>
            <a:endParaRPr lang="en-US" dirty="0" smtClean="0"/>
          </a:p>
          <a:p>
            <a:r>
              <a:rPr lang="en-US" dirty="0" err="1" smtClean="0"/>
              <a:t>Abrir</a:t>
            </a:r>
            <a:r>
              <a:rPr lang="en-US" dirty="0" smtClean="0"/>
              <a:t> </a:t>
            </a:r>
            <a:r>
              <a:rPr lang="en-US" dirty="0" err="1" smtClean="0"/>
              <a:t>StarterTemplate</a:t>
            </a:r>
            <a:endParaRPr lang="en-US" dirty="0" smtClean="0"/>
          </a:p>
          <a:p>
            <a:r>
              <a:rPr lang="en-US" dirty="0" smtClean="0"/>
              <a:t>Build &amp; Run</a:t>
            </a:r>
          </a:p>
          <a:p>
            <a:r>
              <a:rPr lang="en-US" dirty="0" err="1" smtClean="0"/>
              <a:t>Conociendo</a:t>
            </a:r>
            <a:r>
              <a:rPr lang="en-US" dirty="0" smtClean="0"/>
              <a:t> </a:t>
            </a:r>
            <a:r>
              <a:rPr lang="en-US" dirty="0" err="1" smtClean="0"/>
              <a:t>Xcode</a:t>
            </a:r>
            <a:endParaRPr lang="en-US" dirty="0" smtClean="0"/>
          </a:p>
          <a:p>
            <a:r>
              <a:rPr lang="en-US" dirty="0" err="1" smtClean="0"/>
              <a:t>Hola</a:t>
            </a:r>
            <a:r>
              <a:rPr lang="en-US" dirty="0" smtClean="0"/>
              <a:t> </a:t>
            </a:r>
            <a:r>
              <a:rPr lang="en-US" dirty="0" err="1" smtClean="0"/>
              <a:t>Mundo</a:t>
            </a:r>
            <a:r>
              <a:rPr lang="en-US" dirty="0" smtClean="0"/>
              <a:t> con </a:t>
            </a:r>
            <a:r>
              <a:rPr lang="en-US" dirty="0" err="1" smtClean="0"/>
              <a:t>UIViewController</a:t>
            </a:r>
            <a:r>
              <a:rPr lang="en-US" dirty="0" smtClean="0"/>
              <a:t> y </a:t>
            </a:r>
            <a:r>
              <a:rPr lang="en-US" dirty="0" err="1" smtClean="0"/>
              <a:t>UILabel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950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5900" y="3009900"/>
            <a:ext cx="4127500" cy="838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8650" y="4414032"/>
            <a:ext cx="3302000" cy="660400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9284314" y="6280354"/>
            <a:ext cx="2627466" cy="35642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47500" lnSpcReduction="2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 err="1" smtClean="0"/>
              <a:t>Fundamentos</a:t>
            </a:r>
            <a:r>
              <a:rPr lang="en-US" dirty="0" smtClean="0"/>
              <a:t> Swift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3" algn="l" rtl="0">
              <a:lnSpc>
                <a:spcPct val="89000"/>
              </a:lnSpc>
              <a:spcBef>
                <a:spcPct val="0"/>
              </a:spcBef>
            </a:pPr>
            <a:r>
              <a:rPr lang="en-US" dirty="0" err="1" smtClean="0"/>
              <a:t>Constantes</a:t>
            </a:r>
            <a:r>
              <a:rPr lang="en-US" dirty="0" smtClean="0"/>
              <a:t> y variables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123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3"/>
            <a:r>
              <a:rPr lang="en-US" dirty="0" err="1" smtClean="0"/>
              <a:t>Definición</a:t>
            </a:r>
            <a:r>
              <a:rPr lang="en-US" dirty="0" smtClean="0"/>
              <a:t> del </a:t>
            </a:r>
            <a:r>
              <a:rPr lang="en-US" dirty="0" err="1" smtClean="0"/>
              <a:t>tipo</a:t>
            </a:r>
            <a:r>
              <a:rPr lang="en-US" dirty="0" smtClean="0"/>
              <a:t> de </a:t>
            </a:r>
            <a:r>
              <a:rPr lang="en-US" dirty="0" err="1" smtClean="0"/>
              <a:t>dato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2437" y="3175000"/>
            <a:ext cx="3022600" cy="533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6918" y="3175000"/>
            <a:ext cx="2794000" cy="5461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2437" y="4597400"/>
            <a:ext cx="3162300" cy="673100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9284314" y="6280354"/>
            <a:ext cx="2627466" cy="35642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47500" lnSpcReduction="2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 err="1" smtClean="0"/>
              <a:t>Fundamentos</a:t>
            </a:r>
            <a:r>
              <a:rPr lang="en-US" dirty="0" smtClean="0"/>
              <a:t> Swift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853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3" algn="l" rtl="0">
              <a:lnSpc>
                <a:spcPct val="89000"/>
              </a:lnSpc>
              <a:spcBef>
                <a:spcPct val="0"/>
              </a:spcBef>
            </a:pPr>
            <a:r>
              <a:rPr lang="en-US" dirty="0" err="1" smtClean="0"/>
              <a:t>Imprimiendo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pantalla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959100"/>
            <a:ext cx="3048000" cy="927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100" y="4432300"/>
            <a:ext cx="6934200" cy="889000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9284314" y="6280354"/>
            <a:ext cx="2627466" cy="35642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47500" lnSpcReduction="2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 err="1" smtClean="0"/>
              <a:t>Fundamentos</a:t>
            </a:r>
            <a:r>
              <a:rPr lang="en-US" dirty="0" smtClean="0"/>
              <a:t> Swift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8808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3"/>
            <a:r>
              <a:rPr lang="en-US" dirty="0" err="1" smtClean="0"/>
              <a:t>Comentarios</a:t>
            </a:r>
            <a:r>
              <a:rPr lang="en-US" dirty="0" smtClean="0"/>
              <a:t> y ”Punto y coma”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3485" y="2986240"/>
            <a:ext cx="2628900" cy="6223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3485" y="4308780"/>
            <a:ext cx="4318000" cy="723900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9284314" y="6280354"/>
            <a:ext cx="2627466" cy="35642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47500" lnSpcReduction="2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 err="1" smtClean="0"/>
              <a:t>Fundamentos</a:t>
            </a:r>
            <a:r>
              <a:rPr lang="en-US" dirty="0" smtClean="0"/>
              <a:t> Swift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430436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</a:majorFont>
      <a:minorFont>
        <a:latin typeface="Franklin Gothic Book" panose="020B0503020102020204"/>
        <a:ea typeface=""/>
        <a:cs typeface="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2317</TotalTime>
  <Words>286</Words>
  <Application>Microsoft Macintosh PowerPoint</Application>
  <PresentationFormat>Widescreen</PresentationFormat>
  <Paragraphs>79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6" baseType="lpstr">
      <vt:lpstr>Franklin Gothic Book</vt:lpstr>
      <vt:lpstr>Crop</vt:lpstr>
      <vt:lpstr>Programación ios</vt:lpstr>
      <vt:lpstr>Sobre el curso</vt:lpstr>
      <vt:lpstr>Contenido</vt:lpstr>
      <vt:lpstr>Xcode</vt:lpstr>
      <vt:lpstr>Starter Template</vt:lpstr>
      <vt:lpstr>Constantes y variables </vt:lpstr>
      <vt:lpstr>Definición del tipo de dato</vt:lpstr>
      <vt:lpstr>Imprimiendo en pantalla</vt:lpstr>
      <vt:lpstr>Comentarios y ”Punto y coma”</vt:lpstr>
      <vt:lpstr>Typos de datos, inferencia</vt:lpstr>
      <vt:lpstr>Conversiones y alias</vt:lpstr>
      <vt:lpstr>Tuplas</vt:lpstr>
      <vt:lpstr>Tuplas</vt:lpstr>
      <vt:lpstr>Tuplas</vt:lpstr>
      <vt:lpstr>Opcionales</vt:lpstr>
      <vt:lpstr>[Opcionales] nil</vt:lpstr>
      <vt:lpstr>[Opcinales] Condicional ’if’ y desenvoltura forzada</vt:lpstr>
      <vt:lpstr>[Opcinales] Unión de opcionales</vt:lpstr>
      <vt:lpstr>[Opcinales] Unión de opcionales</vt:lpstr>
      <vt:lpstr>Manejo de exepciones y aserciones</vt:lpstr>
      <vt:lpstr>Manejo de excepciones y aserciones</vt:lpstr>
      <vt:lpstr>Manejo de excepciones y aserciones</vt:lpstr>
      <vt:lpstr>Manejo de excepciones y aserciones</vt:lpstr>
      <vt:lpstr>Apéndice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Programacion ios</dc:title>
  <dc:creator>Microsoft Office User</dc:creator>
  <cp:lastModifiedBy>Microsoft Office User</cp:lastModifiedBy>
  <cp:revision>18</cp:revision>
  <dcterms:created xsi:type="dcterms:W3CDTF">2016-10-12T02:54:53Z</dcterms:created>
  <dcterms:modified xsi:type="dcterms:W3CDTF">2016-10-14T17:39:55Z</dcterms:modified>
</cp:coreProperties>
</file>