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A1F6-B46E-4F83-B8FD-3AB7DC3D57D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6CC4-7224-494C-894F-20C2B88F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in C#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Chuck Conway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 Properties Initializers</a:t>
            </a:r>
          </a:p>
          <a:p>
            <a:r>
              <a:rPr lang="en-US" dirty="0" smtClean="0"/>
              <a:t>Expression Bodied Function Members</a:t>
            </a:r>
          </a:p>
          <a:p>
            <a:r>
              <a:rPr lang="en-US" dirty="0" smtClean="0"/>
              <a:t>‘using static’ Directive</a:t>
            </a:r>
          </a:p>
          <a:p>
            <a:r>
              <a:rPr lang="en-US" dirty="0" smtClean="0"/>
              <a:t>Null Conditional Operator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nameof</a:t>
            </a:r>
            <a:r>
              <a:rPr lang="en-US" dirty="0" smtClean="0"/>
              <a:t>’ Expressions</a:t>
            </a:r>
          </a:p>
          <a:p>
            <a:r>
              <a:rPr lang="en-US" dirty="0" smtClean="0"/>
              <a:t>Index Initializers</a:t>
            </a:r>
          </a:p>
          <a:p>
            <a:r>
              <a:rPr lang="en-US" dirty="0" smtClean="0"/>
              <a:t>Exception Filters</a:t>
            </a:r>
          </a:p>
          <a:p>
            <a:r>
              <a:rPr lang="en-US" dirty="0" smtClean="0"/>
              <a:t>‘await’ in ‘catch’ and ‘finally’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Yummy Goodness coming to C#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Local Functions and Type declarations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err="1" smtClean="0"/>
              <a:t>RecordTypes</a:t>
            </a:r>
            <a:endParaRPr lang="en-US" dirty="0" smtClean="0"/>
          </a:p>
          <a:p>
            <a:r>
              <a:rPr lang="en-US" dirty="0" err="1" smtClean="0"/>
              <a:t>PatternMatching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New Features in C# 6</vt:lpstr>
      <vt:lpstr>Agenda</vt:lpstr>
      <vt:lpstr>Codes</vt:lpstr>
      <vt:lpstr>Yummy Goodness coming to C#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in C# 6</dc:title>
  <dc:creator>Conway, Charles C</dc:creator>
  <cp:lastModifiedBy>Conway, Charles C</cp:lastModifiedBy>
  <cp:revision>4</cp:revision>
  <dcterms:created xsi:type="dcterms:W3CDTF">2016-04-11T19:16:16Z</dcterms:created>
  <dcterms:modified xsi:type="dcterms:W3CDTF">2016-04-11T21:58:37Z</dcterms:modified>
</cp:coreProperties>
</file>