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69" r:id="rId4"/>
    <p:sldId id="271" r:id="rId5"/>
    <p:sldId id="274" r:id="rId6"/>
    <p:sldId id="275" r:id="rId7"/>
    <p:sldId id="276" r:id="rId8"/>
    <p:sldId id="278" r:id="rId9"/>
    <p:sldId id="280" r:id="rId10"/>
    <p:sldId id="279" r:id="rId11"/>
    <p:sldId id="277" r:id="rId12"/>
    <p:sldId id="272" r:id="rId13"/>
  </p:sldIdLst>
  <p:sldSz cx="9144000" cy="6858000" type="screen4x3"/>
  <p:notesSz cx="6858000" cy="994568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798483-7D0B-41A2-B553-995A10964294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AE91273-189D-412D-8FEB-853618C9CAA6}">
      <dgm:prSet phldrT="[Текст]" custT="1"/>
      <dgm:spPr>
        <a:solidFill>
          <a:srgbClr val="7030A0"/>
        </a:solidFill>
      </dgm:spPr>
      <dgm:t>
        <a:bodyPr/>
        <a:lstStyle/>
        <a:p>
          <a:r>
            <a:rPr lang="uk-UA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Речення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5488879-D6C8-4038-8301-F5EEDD18F0B1}" type="parTrans" cxnId="{56977B97-9A9F-4210-9337-60EFA647FC2D}">
      <dgm:prSet/>
      <dgm:spPr/>
      <dgm:t>
        <a:bodyPr/>
        <a:lstStyle/>
        <a:p>
          <a:endParaRPr lang="ru-RU"/>
        </a:p>
      </dgm:t>
    </dgm:pt>
    <dgm:pt modelId="{984F33DE-7ED1-4E6F-898A-2C9BAFD5CF60}" type="sibTrans" cxnId="{56977B97-9A9F-4210-9337-60EFA647FC2D}">
      <dgm:prSet/>
      <dgm:spPr/>
      <dgm:t>
        <a:bodyPr/>
        <a:lstStyle/>
        <a:p>
          <a:endParaRPr lang="ru-RU"/>
        </a:p>
      </dgm:t>
    </dgm:pt>
    <dgm:pt modelId="{D9F3159D-E491-40C5-9C66-594BC8AB67D8}">
      <dgm:prSet phldrT="[Текст]" custT="1"/>
      <dgm:spPr>
        <a:solidFill>
          <a:srgbClr val="00B0F0"/>
        </a:solidFill>
      </dgm:spPr>
      <dgm:t>
        <a:bodyPr/>
        <a:lstStyle/>
        <a:p>
          <a:r>
            <a:rPr lang="uk-UA" sz="18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Слово-сполучення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ACF1DC38-743A-4DF0-BF8E-6CA12A15C0A7}" type="parTrans" cxnId="{606C9A69-B0B8-46A1-BD1C-EB796722F787}">
      <dgm:prSet/>
      <dgm:spPr/>
      <dgm:t>
        <a:bodyPr/>
        <a:lstStyle/>
        <a:p>
          <a:endParaRPr lang="ru-RU"/>
        </a:p>
      </dgm:t>
    </dgm:pt>
    <dgm:pt modelId="{95C44040-95AB-4C78-89C3-83327DBD8625}" type="sibTrans" cxnId="{606C9A69-B0B8-46A1-BD1C-EB796722F787}">
      <dgm:prSet/>
      <dgm:spPr/>
      <dgm:t>
        <a:bodyPr/>
        <a:lstStyle/>
        <a:p>
          <a:endParaRPr lang="ru-RU"/>
        </a:p>
      </dgm:t>
    </dgm:pt>
    <dgm:pt modelId="{F736E314-338D-44EF-951F-1739F590D7B1}">
      <dgm:prSet phldrT="[Текст]" custT="1"/>
      <dgm:spPr>
        <a:solidFill>
          <a:srgbClr val="00B050"/>
        </a:solidFill>
      </dgm:spPr>
      <dgm:t>
        <a:bodyPr/>
        <a:lstStyle/>
        <a:p>
          <a:r>
            <a:rPr lang="uk-UA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Слово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51332CB-072B-4151-A0F3-1925DA90E9B0}" type="parTrans" cxnId="{BA8EEEDF-E26E-49D4-BB2A-5ECF344A73F6}">
      <dgm:prSet/>
      <dgm:spPr/>
      <dgm:t>
        <a:bodyPr/>
        <a:lstStyle/>
        <a:p>
          <a:endParaRPr lang="ru-RU"/>
        </a:p>
      </dgm:t>
    </dgm:pt>
    <dgm:pt modelId="{131E96CD-0B61-49AB-A208-2796D5E9C76A}" type="sibTrans" cxnId="{BA8EEEDF-E26E-49D4-BB2A-5ECF344A73F6}">
      <dgm:prSet/>
      <dgm:spPr/>
      <dgm:t>
        <a:bodyPr/>
        <a:lstStyle/>
        <a:p>
          <a:endParaRPr lang="ru-RU"/>
        </a:p>
      </dgm:t>
    </dgm:pt>
    <dgm:pt modelId="{93616AAB-AF79-415A-B52D-7AE901491130}">
      <dgm:prSet phldrT="[Текст]" custT="1"/>
      <dgm:spPr>
        <a:solidFill>
          <a:srgbClr val="FFFF00"/>
        </a:solidFill>
      </dgm:spPr>
      <dgm:t>
        <a:bodyPr/>
        <a:lstStyle/>
        <a:p>
          <a:r>
            <a:rPr lang="uk-UA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Символ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CA8FDA9-E9B9-4B9F-BD6A-1FDCB1E3CEAE}" type="parTrans" cxnId="{AF771EBC-4C96-488E-80CD-C58001168F96}">
      <dgm:prSet/>
      <dgm:spPr/>
      <dgm:t>
        <a:bodyPr/>
        <a:lstStyle/>
        <a:p>
          <a:endParaRPr lang="ru-RU"/>
        </a:p>
      </dgm:t>
    </dgm:pt>
    <dgm:pt modelId="{9338085F-8111-4613-A44A-98F672DC0728}" type="sibTrans" cxnId="{AF771EBC-4C96-488E-80CD-C58001168F96}">
      <dgm:prSet/>
      <dgm:spPr/>
      <dgm:t>
        <a:bodyPr/>
        <a:lstStyle/>
        <a:p>
          <a:endParaRPr lang="ru-RU"/>
        </a:p>
      </dgm:t>
    </dgm:pt>
    <dgm:pt modelId="{3BC28585-0580-44AD-B8E8-C1182A252794}">
      <dgm:prSet phldrT="[Текст]" custT="1"/>
      <dgm:spPr>
        <a:solidFill>
          <a:srgbClr val="FFC000"/>
        </a:solidFill>
      </dgm:spPr>
      <dgm:t>
        <a:bodyPr/>
        <a:lstStyle/>
        <a:p>
          <a:r>
            <a:rPr lang="uk-UA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Абзац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63D419F-55E7-4A18-B41A-AFF685500527}" type="parTrans" cxnId="{D4CEE54C-3AFD-451C-BCC9-03D848C49338}">
      <dgm:prSet/>
      <dgm:spPr/>
      <dgm:t>
        <a:bodyPr/>
        <a:lstStyle/>
        <a:p>
          <a:endParaRPr lang="ru-RU"/>
        </a:p>
      </dgm:t>
    </dgm:pt>
    <dgm:pt modelId="{B2ABCA09-EED4-4C06-AE08-D36EA91947DD}" type="sibTrans" cxnId="{D4CEE54C-3AFD-451C-BCC9-03D848C49338}">
      <dgm:prSet/>
      <dgm:spPr/>
      <dgm:t>
        <a:bodyPr/>
        <a:lstStyle/>
        <a:p>
          <a:endParaRPr lang="ru-RU"/>
        </a:p>
      </dgm:t>
    </dgm:pt>
    <dgm:pt modelId="{B219671D-F46C-4B10-B939-20EBD16311FF}">
      <dgm:prSet phldrT="[Текст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uk-UA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Текст</a:t>
          </a:r>
          <a:endParaRPr lang="ru-RU" sz="24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8995B9D4-F80F-401C-9FE9-64C9B152D746}" type="parTrans" cxnId="{CE3AFA9D-A7F3-4337-8AF2-DB211F6A9283}">
      <dgm:prSet/>
      <dgm:spPr/>
      <dgm:t>
        <a:bodyPr/>
        <a:lstStyle/>
        <a:p>
          <a:endParaRPr lang="ru-RU"/>
        </a:p>
      </dgm:t>
    </dgm:pt>
    <dgm:pt modelId="{784414D7-5942-4BA7-B846-C5645CB28693}" type="sibTrans" cxnId="{CE3AFA9D-A7F3-4337-8AF2-DB211F6A9283}">
      <dgm:prSet/>
      <dgm:spPr/>
      <dgm:t>
        <a:bodyPr/>
        <a:lstStyle/>
        <a:p>
          <a:endParaRPr lang="ru-RU"/>
        </a:p>
      </dgm:t>
    </dgm:pt>
    <dgm:pt modelId="{2886B479-AC15-420A-8EB4-98733184388F}" type="pres">
      <dgm:prSet presAssocID="{E1798483-7D0B-41A2-B553-995A10964294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171329D-3CB9-4218-B61E-044C1007D1C9}" type="pres">
      <dgm:prSet presAssocID="{E1798483-7D0B-41A2-B553-995A10964294}" presName="comp1" presStyleCnt="0"/>
      <dgm:spPr/>
    </dgm:pt>
    <dgm:pt modelId="{D8CC8CA1-0B1D-42AB-A925-C26876816147}" type="pres">
      <dgm:prSet presAssocID="{E1798483-7D0B-41A2-B553-995A10964294}" presName="circle1" presStyleLbl="node1" presStyleIdx="0" presStyleCnt="6" custScaleX="116189" custLinFactNeighborX="0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ru-RU"/>
        </a:p>
      </dgm:t>
    </dgm:pt>
    <dgm:pt modelId="{04C4C626-BD6B-4656-A2B4-84CC8A8C0295}" type="pres">
      <dgm:prSet presAssocID="{E1798483-7D0B-41A2-B553-995A10964294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ABE128-981F-4164-91C6-84902423E887}" type="pres">
      <dgm:prSet presAssocID="{E1798483-7D0B-41A2-B553-995A10964294}" presName="comp2" presStyleCnt="0"/>
      <dgm:spPr/>
    </dgm:pt>
    <dgm:pt modelId="{343C625B-8EB7-44BF-81BC-AEA5A09F271A}" type="pres">
      <dgm:prSet presAssocID="{E1798483-7D0B-41A2-B553-995A10964294}" presName="circle2" presStyleLbl="node1" presStyleIdx="1" presStyleCnt="6" custScaleX="116189" custLinFactNeighborX="1709" custLinFactNeighborY="0"/>
      <dgm:spPr/>
      <dgm:t>
        <a:bodyPr/>
        <a:lstStyle/>
        <a:p>
          <a:endParaRPr lang="ru-RU"/>
        </a:p>
      </dgm:t>
    </dgm:pt>
    <dgm:pt modelId="{9246FD89-1C82-4C05-B32C-9C08A8ADF4E1}" type="pres">
      <dgm:prSet presAssocID="{E1798483-7D0B-41A2-B553-995A10964294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60038A-2CB2-483D-9498-88B785D178A6}" type="pres">
      <dgm:prSet presAssocID="{E1798483-7D0B-41A2-B553-995A10964294}" presName="comp3" presStyleCnt="0"/>
      <dgm:spPr/>
    </dgm:pt>
    <dgm:pt modelId="{CBA0B8ED-B11C-49FC-9651-CA43A8C5238E}" type="pres">
      <dgm:prSet presAssocID="{E1798483-7D0B-41A2-B553-995A10964294}" presName="circle3" presStyleLbl="node1" presStyleIdx="2" presStyleCnt="6" custScaleX="129009" custLinFactNeighborX="1889" custLinFactNeighborY="-3027"/>
      <dgm:spPr/>
      <dgm:t>
        <a:bodyPr/>
        <a:lstStyle/>
        <a:p>
          <a:endParaRPr lang="ru-RU"/>
        </a:p>
      </dgm:t>
    </dgm:pt>
    <dgm:pt modelId="{E826DBF2-9D97-4C36-B142-BA346358A644}" type="pres">
      <dgm:prSet presAssocID="{E1798483-7D0B-41A2-B553-995A10964294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AE0F6A-D5C0-49CA-830B-5FBC315EC11E}" type="pres">
      <dgm:prSet presAssocID="{E1798483-7D0B-41A2-B553-995A10964294}" presName="comp4" presStyleCnt="0"/>
      <dgm:spPr/>
    </dgm:pt>
    <dgm:pt modelId="{80254763-BFCB-4AA8-BE62-6909D99AD30D}" type="pres">
      <dgm:prSet presAssocID="{E1798483-7D0B-41A2-B553-995A10964294}" presName="circle4" presStyleLbl="node1" presStyleIdx="3" presStyleCnt="6" custScaleX="145455" custLinFactNeighborX="0" custLinFactNeighborY="-4622"/>
      <dgm:spPr/>
      <dgm:t>
        <a:bodyPr/>
        <a:lstStyle/>
        <a:p>
          <a:endParaRPr lang="ru-RU"/>
        </a:p>
      </dgm:t>
    </dgm:pt>
    <dgm:pt modelId="{FF50A7DA-9405-4467-A021-A8DC41943875}" type="pres">
      <dgm:prSet presAssocID="{E1798483-7D0B-41A2-B553-995A10964294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9A9FDB-F5B6-4453-80CB-AC16C194269D}" type="pres">
      <dgm:prSet presAssocID="{E1798483-7D0B-41A2-B553-995A10964294}" presName="comp5" presStyleCnt="0"/>
      <dgm:spPr/>
    </dgm:pt>
    <dgm:pt modelId="{F25A8531-FBE3-45DA-A747-2E979075B1A6}" type="pres">
      <dgm:prSet presAssocID="{E1798483-7D0B-41A2-B553-995A10964294}" presName="circle5" presStyleLbl="node1" presStyleIdx="4" presStyleCnt="6" custScaleX="116189"/>
      <dgm:spPr/>
      <dgm:t>
        <a:bodyPr/>
        <a:lstStyle/>
        <a:p>
          <a:endParaRPr lang="ru-RU"/>
        </a:p>
      </dgm:t>
    </dgm:pt>
    <dgm:pt modelId="{47808D26-BCD6-4639-A7D2-937B1EFE5A82}" type="pres">
      <dgm:prSet presAssocID="{E1798483-7D0B-41A2-B553-995A10964294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B5EE72-2CBB-4640-95E1-899BC5922EF7}" type="pres">
      <dgm:prSet presAssocID="{E1798483-7D0B-41A2-B553-995A10964294}" presName="comp6" presStyleCnt="0"/>
      <dgm:spPr/>
    </dgm:pt>
    <dgm:pt modelId="{59EE0068-CD43-44F7-863C-BA74970C3813}" type="pres">
      <dgm:prSet presAssocID="{E1798483-7D0B-41A2-B553-995A10964294}" presName="circle6" presStyleLbl="node1" presStyleIdx="5" presStyleCnt="6" custScaleX="177778"/>
      <dgm:spPr/>
      <dgm:t>
        <a:bodyPr/>
        <a:lstStyle/>
        <a:p>
          <a:endParaRPr lang="ru-RU"/>
        </a:p>
      </dgm:t>
    </dgm:pt>
    <dgm:pt modelId="{F395E14A-413C-4E41-8677-8FAF747833A4}" type="pres">
      <dgm:prSet presAssocID="{E1798483-7D0B-41A2-B553-995A10964294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E3AFA9D-A7F3-4337-8AF2-DB211F6A9283}" srcId="{E1798483-7D0B-41A2-B553-995A10964294}" destId="{B219671D-F46C-4B10-B939-20EBD16311FF}" srcOrd="0" destOrd="0" parTransId="{8995B9D4-F80F-401C-9FE9-64C9B152D746}" sibTransId="{784414D7-5942-4BA7-B846-C5645CB28693}"/>
    <dgm:cxn modelId="{BD34757C-DBE6-4B01-84B0-FB96B6FAD57B}" type="presOf" srcId="{3BC28585-0580-44AD-B8E8-C1182A252794}" destId="{343C625B-8EB7-44BF-81BC-AEA5A09F271A}" srcOrd="0" destOrd="0" presId="urn:microsoft.com/office/officeart/2005/8/layout/venn2"/>
    <dgm:cxn modelId="{54A47905-42D8-44A8-A24A-6C71DA67B7DF}" type="presOf" srcId="{E1798483-7D0B-41A2-B553-995A10964294}" destId="{2886B479-AC15-420A-8EB4-98733184388F}" srcOrd="0" destOrd="0" presId="urn:microsoft.com/office/officeart/2005/8/layout/venn2"/>
    <dgm:cxn modelId="{4A8BF91A-AA51-4786-A198-FBCA2BE345A9}" type="presOf" srcId="{F736E314-338D-44EF-951F-1739F590D7B1}" destId="{F25A8531-FBE3-45DA-A747-2E979075B1A6}" srcOrd="0" destOrd="0" presId="urn:microsoft.com/office/officeart/2005/8/layout/venn2"/>
    <dgm:cxn modelId="{9FA374D9-CA29-450B-A85B-6B5D46CB07CB}" type="presOf" srcId="{93616AAB-AF79-415A-B52D-7AE901491130}" destId="{F395E14A-413C-4E41-8677-8FAF747833A4}" srcOrd="1" destOrd="0" presId="urn:microsoft.com/office/officeart/2005/8/layout/venn2"/>
    <dgm:cxn modelId="{606C9A69-B0B8-46A1-BD1C-EB796722F787}" srcId="{E1798483-7D0B-41A2-B553-995A10964294}" destId="{D9F3159D-E491-40C5-9C66-594BC8AB67D8}" srcOrd="3" destOrd="0" parTransId="{ACF1DC38-743A-4DF0-BF8E-6CA12A15C0A7}" sibTransId="{95C44040-95AB-4C78-89C3-83327DBD8625}"/>
    <dgm:cxn modelId="{AF771EBC-4C96-488E-80CD-C58001168F96}" srcId="{E1798483-7D0B-41A2-B553-995A10964294}" destId="{93616AAB-AF79-415A-B52D-7AE901491130}" srcOrd="5" destOrd="0" parTransId="{FCA8FDA9-E9B9-4B9F-BD6A-1FDCB1E3CEAE}" sibTransId="{9338085F-8111-4613-A44A-98F672DC0728}"/>
    <dgm:cxn modelId="{65478149-03D4-4B0F-BAFC-D5E716CCB1C3}" type="presOf" srcId="{D9F3159D-E491-40C5-9C66-594BC8AB67D8}" destId="{80254763-BFCB-4AA8-BE62-6909D99AD30D}" srcOrd="0" destOrd="0" presId="urn:microsoft.com/office/officeart/2005/8/layout/venn2"/>
    <dgm:cxn modelId="{7117B5CF-DDAE-4B26-9914-54BA1FDE6B3D}" type="presOf" srcId="{3BC28585-0580-44AD-B8E8-C1182A252794}" destId="{9246FD89-1C82-4C05-B32C-9C08A8ADF4E1}" srcOrd="1" destOrd="0" presId="urn:microsoft.com/office/officeart/2005/8/layout/venn2"/>
    <dgm:cxn modelId="{95D69639-C664-4941-9443-542233578784}" type="presOf" srcId="{EAE91273-189D-412D-8FEB-853618C9CAA6}" destId="{E826DBF2-9D97-4C36-B142-BA346358A644}" srcOrd="1" destOrd="0" presId="urn:microsoft.com/office/officeart/2005/8/layout/venn2"/>
    <dgm:cxn modelId="{EC858084-BB55-4211-AF82-15A569A522FF}" type="presOf" srcId="{D9F3159D-E491-40C5-9C66-594BC8AB67D8}" destId="{FF50A7DA-9405-4467-A021-A8DC41943875}" srcOrd="1" destOrd="0" presId="urn:microsoft.com/office/officeart/2005/8/layout/venn2"/>
    <dgm:cxn modelId="{CA73C5F4-4AA1-41D4-A0E7-A4B967CB699C}" type="presOf" srcId="{EAE91273-189D-412D-8FEB-853618C9CAA6}" destId="{CBA0B8ED-B11C-49FC-9651-CA43A8C5238E}" srcOrd="0" destOrd="0" presId="urn:microsoft.com/office/officeart/2005/8/layout/venn2"/>
    <dgm:cxn modelId="{3D7B46D2-499D-465E-BAD5-0C9CEEEB42ED}" type="presOf" srcId="{93616AAB-AF79-415A-B52D-7AE901491130}" destId="{59EE0068-CD43-44F7-863C-BA74970C3813}" srcOrd="0" destOrd="0" presId="urn:microsoft.com/office/officeart/2005/8/layout/venn2"/>
    <dgm:cxn modelId="{BA8EEEDF-E26E-49D4-BB2A-5ECF344A73F6}" srcId="{E1798483-7D0B-41A2-B553-995A10964294}" destId="{F736E314-338D-44EF-951F-1739F590D7B1}" srcOrd="4" destOrd="0" parTransId="{E51332CB-072B-4151-A0F3-1925DA90E9B0}" sibTransId="{131E96CD-0B61-49AB-A208-2796D5E9C76A}"/>
    <dgm:cxn modelId="{3BAF245A-E823-42EC-B166-4D31E5F8FD34}" type="presOf" srcId="{B219671D-F46C-4B10-B939-20EBD16311FF}" destId="{04C4C626-BD6B-4656-A2B4-84CC8A8C0295}" srcOrd="1" destOrd="0" presId="urn:microsoft.com/office/officeart/2005/8/layout/venn2"/>
    <dgm:cxn modelId="{979B2CC2-F795-40A5-9ADE-EC71FB019038}" type="presOf" srcId="{F736E314-338D-44EF-951F-1739F590D7B1}" destId="{47808D26-BCD6-4639-A7D2-937B1EFE5A82}" srcOrd="1" destOrd="0" presId="urn:microsoft.com/office/officeart/2005/8/layout/venn2"/>
    <dgm:cxn modelId="{56977B97-9A9F-4210-9337-60EFA647FC2D}" srcId="{E1798483-7D0B-41A2-B553-995A10964294}" destId="{EAE91273-189D-412D-8FEB-853618C9CAA6}" srcOrd="2" destOrd="0" parTransId="{85488879-D6C8-4038-8301-F5EEDD18F0B1}" sibTransId="{984F33DE-7ED1-4E6F-898A-2C9BAFD5CF60}"/>
    <dgm:cxn modelId="{D4CEE54C-3AFD-451C-BCC9-03D848C49338}" srcId="{E1798483-7D0B-41A2-B553-995A10964294}" destId="{3BC28585-0580-44AD-B8E8-C1182A252794}" srcOrd="1" destOrd="0" parTransId="{163D419F-55E7-4A18-B41A-AFF685500527}" sibTransId="{B2ABCA09-EED4-4C06-AE08-D36EA91947DD}"/>
    <dgm:cxn modelId="{02D555E7-9E41-4CD2-BEDE-0A76ADDAA697}" type="presOf" srcId="{B219671D-F46C-4B10-B939-20EBD16311FF}" destId="{D8CC8CA1-0B1D-42AB-A925-C26876816147}" srcOrd="0" destOrd="0" presId="urn:microsoft.com/office/officeart/2005/8/layout/venn2"/>
    <dgm:cxn modelId="{506EC86A-535F-4AF3-BEFE-A1E1E556D759}" type="presParOf" srcId="{2886B479-AC15-420A-8EB4-98733184388F}" destId="{9171329D-3CB9-4218-B61E-044C1007D1C9}" srcOrd="0" destOrd="0" presId="urn:microsoft.com/office/officeart/2005/8/layout/venn2"/>
    <dgm:cxn modelId="{BDC1F96F-1EAB-4795-ADFC-F9A68E2F19EB}" type="presParOf" srcId="{9171329D-3CB9-4218-B61E-044C1007D1C9}" destId="{D8CC8CA1-0B1D-42AB-A925-C26876816147}" srcOrd="0" destOrd="0" presId="urn:microsoft.com/office/officeart/2005/8/layout/venn2"/>
    <dgm:cxn modelId="{F60044B9-5DE7-493E-BB89-B2926FCE4877}" type="presParOf" srcId="{9171329D-3CB9-4218-B61E-044C1007D1C9}" destId="{04C4C626-BD6B-4656-A2B4-84CC8A8C0295}" srcOrd="1" destOrd="0" presId="urn:microsoft.com/office/officeart/2005/8/layout/venn2"/>
    <dgm:cxn modelId="{2CD1B624-3589-4721-9236-A106ED460B66}" type="presParOf" srcId="{2886B479-AC15-420A-8EB4-98733184388F}" destId="{A9ABE128-981F-4164-91C6-84902423E887}" srcOrd="1" destOrd="0" presId="urn:microsoft.com/office/officeart/2005/8/layout/venn2"/>
    <dgm:cxn modelId="{0297450C-5A56-4BFD-8FDA-344975FAA549}" type="presParOf" srcId="{A9ABE128-981F-4164-91C6-84902423E887}" destId="{343C625B-8EB7-44BF-81BC-AEA5A09F271A}" srcOrd="0" destOrd="0" presId="urn:microsoft.com/office/officeart/2005/8/layout/venn2"/>
    <dgm:cxn modelId="{CF28368C-A08A-4495-9F8E-DCB01B965564}" type="presParOf" srcId="{A9ABE128-981F-4164-91C6-84902423E887}" destId="{9246FD89-1C82-4C05-B32C-9C08A8ADF4E1}" srcOrd="1" destOrd="0" presId="urn:microsoft.com/office/officeart/2005/8/layout/venn2"/>
    <dgm:cxn modelId="{2DF1893E-107E-46FD-9C58-7633CD533BEE}" type="presParOf" srcId="{2886B479-AC15-420A-8EB4-98733184388F}" destId="{7C60038A-2CB2-483D-9498-88B785D178A6}" srcOrd="2" destOrd="0" presId="urn:microsoft.com/office/officeart/2005/8/layout/venn2"/>
    <dgm:cxn modelId="{60422FA0-CD06-470C-A31E-BC5168273EF1}" type="presParOf" srcId="{7C60038A-2CB2-483D-9498-88B785D178A6}" destId="{CBA0B8ED-B11C-49FC-9651-CA43A8C5238E}" srcOrd="0" destOrd="0" presId="urn:microsoft.com/office/officeart/2005/8/layout/venn2"/>
    <dgm:cxn modelId="{59D2990B-BE97-47A4-AA57-7695A650D5C6}" type="presParOf" srcId="{7C60038A-2CB2-483D-9498-88B785D178A6}" destId="{E826DBF2-9D97-4C36-B142-BA346358A644}" srcOrd="1" destOrd="0" presId="urn:microsoft.com/office/officeart/2005/8/layout/venn2"/>
    <dgm:cxn modelId="{39405611-8AF3-456D-8BBB-B43EA2A3DA16}" type="presParOf" srcId="{2886B479-AC15-420A-8EB4-98733184388F}" destId="{D3AE0F6A-D5C0-49CA-830B-5FBC315EC11E}" srcOrd="3" destOrd="0" presId="urn:microsoft.com/office/officeart/2005/8/layout/venn2"/>
    <dgm:cxn modelId="{68DF6C01-1C31-4A79-BF7D-AE016EFF381D}" type="presParOf" srcId="{D3AE0F6A-D5C0-49CA-830B-5FBC315EC11E}" destId="{80254763-BFCB-4AA8-BE62-6909D99AD30D}" srcOrd="0" destOrd="0" presId="urn:microsoft.com/office/officeart/2005/8/layout/venn2"/>
    <dgm:cxn modelId="{A32107E9-6A30-4FCA-996B-8E07B368E80C}" type="presParOf" srcId="{D3AE0F6A-D5C0-49CA-830B-5FBC315EC11E}" destId="{FF50A7DA-9405-4467-A021-A8DC41943875}" srcOrd="1" destOrd="0" presId="urn:microsoft.com/office/officeart/2005/8/layout/venn2"/>
    <dgm:cxn modelId="{10461E42-4BF3-4D94-B0FB-3AABE4FD8B5D}" type="presParOf" srcId="{2886B479-AC15-420A-8EB4-98733184388F}" destId="{9E9A9FDB-F5B6-4453-80CB-AC16C194269D}" srcOrd="4" destOrd="0" presId="urn:microsoft.com/office/officeart/2005/8/layout/venn2"/>
    <dgm:cxn modelId="{B95B9620-AD3A-4569-B68C-B9BCB5B6171A}" type="presParOf" srcId="{9E9A9FDB-F5B6-4453-80CB-AC16C194269D}" destId="{F25A8531-FBE3-45DA-A747-2E979075B1A6}" srcOrd="0" destOrd="0" presId="urn:microsoft.com/office/officeart/2005/8/layout/venn2"/>
    <dgm:cxn modelId="{253E0743-8161-4F01-9E24-5B00F7D0668E}" type="presParOf" srcId="{9E9A9FDB-F5B6-4453-80CB-AC16C194269D}" destId="{47808D26-BCD6-4639-A7D2-937B1EFE5A82}" srcOrd="1" destOrd="0" presId="urn:microsoft.com/office/officeart/2005/8/layout/venn2"/>
    <dgm:cxn modelId="{9802F8CE-FA3F-4BF1-A623-BD7C12CB68CE}" type="presParOf" srcId="{2886B479-AC15-420A-8EB4-98733184388F}" destId="{D3B5EE72-2CBB-4640-95E1-899BC5922EF7}" srcOrd="5" destOrd="0" presId="urn:microsoft.com/office/officeart/2005/8/layout/venn2"/>
    <dgm:cxn modelId="{B417ADB9-4BC8-4475-A001-FA9DB537EF89}" type="presParOf" srcId="{D3B5EE72-2CBB-4640-95E1-899BC5922EF7}" destId="{59EE0068-CD43-44F7-863C-BA74970C3813}" srcOrd="0" destOrd="0" presId="urn:microsoft.com/office/officeart/2005/8/layout/venn2"/>
    <dgm:cxn modelId="{6BA913BB-B451-42F3-80AF-16456268AC3A}" type="presParOf" srcId="{D3B5EE72-2CBB-4640-95E1-899BC5922EF7}" destId="{F395E14A-413C-4E41-8677-8FAF747833A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D1A7B-FBF2-4BA8-AB96-67F210A337D2}" type="datetimeFigureOut">
              <a:rPr lang="ru-RU" smtClean="0"/>
              <a:t>24.07.2019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1DC5D-F692-4321-9F43-C4454C2AB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7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1DC5D-F692-4321-9F43-C4454C2AB18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09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1DC5D-F692-4321-9F43-C4454C2AB18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56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1DC5D-F692-4321-9F43-C4454C2AB18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9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1DC5D-F692-4321-9F43-C4454C2AB18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44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7FEB91-5F98-4599-B7B1-FDB276F3BAE8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403094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241FBF-9E35-439B-A3E2-A9BDDBC47D89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82359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317971-7583-42B2-8F7F-560EDAE69BFD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56551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39A2B-1615-4DA9-B1E6-7816B1895C64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46692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45C9F-5B40-42C5-8C17-140566BE13B7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89175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BD968-FE41-4A32-A731-607A9E75F5E5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40181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86043-89B5-48CF-8511-8C0DF0129F78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98432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092D2-D2AD-4661-ADE8-2B0BD3523D93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690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C949B-1AA8-493E-A565-D01541E17DC1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17825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9D1AD-3010-46C4-9DAD-DAED69F03234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92528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3C4ED-D18A-4D2A-A43D-962687755195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0508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414C57-46FB-42B1-9E44-AC30C8E15DB6}" type="slidenum">
              <a:rPr lang="ru-RU" altLang="uk-UA"/>
              <a:pPr/>
              <a:t>‹#›</a:t>
            </a:fld>
            <a:endParaRPr lang="ru-RU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apps.org/display?v=pax2qgts31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learningapps.org/2747130" TargetMode="External"/><Relationship Id="rId4" Type="http://schemas.openxmlformats.org/officeDocument/2006/relationships/hyperlink" Target="https://learningapps.org/113005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980728"/>
            <a:ext cx="6400800" cy="1752600"/>
          </a:xfrm>
        </p:spPr>
        <p:txBody>
          <a:bodyPr/>
          <a:lstStyle/>
          <a:p>
            <a:pPr eaLnBrk="1" hangingPunct="1"/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Об’єкти та їхні властивості. Дії над об’єктами.</a:t>
            </a:r>
          </a:p>
          <a:p>
            <a:pPr eaLnBrk="1" hangingPunct="1"/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 Основні об'єкти текстового документа.</a:t>
            </a:r>
          </a:p>
          <a:p>
            <a:pPr eaLnBrk="1" hangingPunct="1"/>
            <a:r>
              <a:rPr lang="uk-UA" sz="4000" dirty="0" smtClean="0">
                <a:latin typeface="Times New Roman" pitchFamily="18" charset="0"/>
                <a:cs typeface="Times New Roman" pitchFamily="18" charset="0"/>
              </a:rPr>
              <a:t> Програмне забезпечення для опрацювання текстів.</a:t>
            </a:r>
            <a:endParaRPr lang="uk-UA" altLang="uk-UA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87088680.png"/>
          <p:cNvPicPr>
            <a:picLocks noChangeAspect="1"/>
          </p:cNvPicPr>
          <p:nvPr/>
        </p:nvPicPr>
        <p:blipFill>
          <a:blip r:embed="rId2" cstate="print"/>
          <a:srcRect l="37248" t="28629" r="35427" b="23287"/>
          <a:stretch>
            <a:fillRect/>
          </a:stretch>
        </p:blipFill>
        <p:spPr>
          <a:xfrm>
            <a:off x="8063880" y="0"/>
            <a:ext cx="1080120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79512" y="1556792"/>
            <a:ext cx="4176464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uk-UA" b="1" i="1" kern="0" dirty="0">
                <a:solidFill>
                  <a:srgbClr val="FFFFFF"/>
                </a:solidFill>
                <a:latin typeface="Verdana"/>
              </a:rPr>
              <a:t>Файл </a:t>
            </a:r>
            <a:r>
              <a:rPr lang="uk-UA" b="1" i="1" kern="0" dirty="0">
                <a:solidFill>
                  <a:srgbClr val="FFFFFF"/>
                </a:solidFill>
                <a:latin typeface="Verdana"/>
                <a:sym typeface="Symbol" panose="05050102010706020507" pitchFamily="18" charset="2"/>
              </a:rPr>
              <a:t> Зберегти</a:t>
            </a:r>
          </a:p>
          <a:p>
            <a:pPr lvl="0" algn="ctr">
              <a:defRPr/>
            </a:pPr>
            <a:r>
              <a:rPr lang="uk-UA" b="1" i="1" kern="0" dirty="0">
                <a:solidFill>
                  <a:srgbClr val="FFFFFF"/>
                </a:solidFill>
                <a:latin typeface="Verdana"/>
                <a:sym typeface="Symbol" panose="05050102010706020507" pitchFamily="18" charset="2"/>
              </a:rPr>
              <a:t>або</a:t>
            </a:r>
          </a:p>
          <a:p>
            <a:pPr lvl="0" algn="ctr">
              <a:defRPr/>
            </a:pPr>
            <a:r>
              <a:rPr lang="uk-UA" b="1" i="1" kern="0" dirty="0">
                <a:solidFill>
                  <a:srgbClr val="FFFFFF"/>
                </a:solidFill>
                <a:latin typeface="Verdana"/>
              </a:rPr>
              <a:t>Файл </a:t>
            </a:r>
            <a:r>
              <a:rPr lang="uk-UA" b="1" i="1" kern="0" dirty="0">
                <a:solidFill>
                  <a:srgbClr val="FFFFFF"/>
                </a:solidFill>
                <a:latin typeface="Verdana"/>
                <a:sym typeface="Symbol" panose="05050102010706020507" pitchFamily="18" charset="2"/>
              </a:rPr>
              <a:t> Зберегти як…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3167" y="326998"/>
            <a:ext cx="7594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dirty="0">
                <a:solidFill>
                  <a:schemeClr val="bg1"/>
                </a:solidFill>
              </a:rPr>
              <a:t>Збереження текстового документа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3031" b="6123"/>
          <a:stretch/>
        </p:blipFill>
        <p:spPr>
          <a:xfrm>
            <a:off x="251520" y="2820536"/>
            <a:ext cx="4032448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Скругленный прямоугольник 7"/>
          <p:cNvSpPr/>
          <p:nvPr/>
        </p:nvSpPr>
        <p:spPr>
          <a:xfrm>
            <a:off x="5443267" y="1556792"/>
            <a:ext cx="3240360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uk-UA" b="1" i="1" kern="0" dirty="0" smtClean="0">
              <a:solidFill>
                <a:srgbClr val="FFFFFF"/>
              </a:solidFill>
              <a:latin typeface="Verdana"/>
            </a:endParaRPr>
          </a:p>
          <a:p>
            <a:pPr lvl="0" algn="ctr"/>
            <a:r>
              <a:rPr lang="uk-UA" b="1" i="1" kern="0" dirty="0" smtClean="0">
                <a:solidFill>
                  <a:srgbClr val="FFFFFF"/>
                </a:solidFill>
                <a:latin typeface="Verdana"/>
              </a:rPr>
              <a:t>Натиснути </a:t>
            </a:r>
            <a:r>
              <a:rPr lang="uk-UA" b="1" i="1" kern="0" dirty="0">
                <a:solidFill>
                  <a:srgbClr val="FFFFFF"/>
                </a:solidFill>
                <a:latin typeface="Verdana"/>
              </a:rPr>
              <a:t>кнопку Зберегти на </a:t>
            </a:r>
            <a:r>
              <a:rPr lang="uk-UA" b="1" i="1" kern="0" dirty="0">
                <a:solidFill>
                  <a:srgbClr val="FFFF00"/>
                </a:solidFill>
                <a:latin typeface="Verdana"/>
              </a:rPr>
              <a:t>Панелі швидкого доступу</a:t>
            </a:r>
          </a:p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0032" y="2820536"/>
            <a:ext cx="3922108" cy="51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5400092" y="2830262"/>
            <a:ext cx="50405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11" name="Рисунок 10" descr="87088680.png"/>
          <p:cNvPicPr>
            <a:picLocks noChangeAspect="1"/>
          </p:cNvPicPr>
          <p:nvPr/>
        </p:nvPicPr>
        <p:blipFill>
          <a:blip r:embed="rId6" cstate="print"/>
          <a:srcRect l="37248" t="28629" r="35427" b="23287"/>
          <a:stretch>
            <a:fillRect/>
          </a:stretch>
        </p:blipFill>
        <p:spPr>
          <a:xfrm>
            <a:off x="8063880" y="2092"/>
            <a:ext cx="1080120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414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79887"/>
            <a:ext cx="8229600" cy="1143000"/>
          </a:xfrm>
        </p:spPr>
        <p:txBody>
          <a:bodyPr/>
          <a:lstStyle/>
          <a:p>
            <a:r>
              <a:rPr lang="ru-RU" dirty="0" smtClean="0"/>
              <a:t>Перейди за </a:t>
            </a:r>
            <a:r>
              <a:rPr lang="ru-RU" dirty="0" err="1" smtClean="0"/>
              <a:t>посиланням</a:t>
            </a:r>
            <a:r>
              <a:rPr lang="ru-RU" dirty="0" smtClean="0"/>
              <a:t> та </a:t>
            </a:r>
            <a:r>
              <a:rPr lang="ru-RU" dirty="0" err="1" smtClean="0"/>
              <a:t>виконай</a:t>
            </a:r>
            <a:r>
              <a:rPr lang="ru-RU" dirty="0" smtClean="0"/>
              <a:t> </a:t>
            </a:r>
            <a:r>
              <a:rPr lang="ru-RU" dirty="0" err="1" smtClean="0"/>
              <a:t>наступні</a:t>
            </a:r>
            <a:r>
              <a:rPr lang="ru-RU" dirty="0" smtClean="0"/>
              <a:t> </a:t>
            </a:r>
            <a:r>
              <a:rPr lang="ru-RU" dirty="0" err="1" smtClean="0"/>
              <a:t>вправи</a:t>
            </a:r>
            <a:endParaRPr lang="ru-RU" dirty="0"/>
          </a:p>
        </p:txBody>
      </p:sp>
      <p:sp>
        <p:nvSpPr>
          <p:cNvPr id="36" name="Облако 35"/>
          <p:cNvSpPr/>
          <p:nvPr/>
        </p:nvSpPr>
        <p:spPr>
          <a:xfrm>
            <a:off x="755576" y="2564904"/>
            <a:ext cx="2160240" cy="129614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hlinkClick r:id="rId3"/>
              </a:rPr>
              <a:t>Знайди</a:t>
            </a:r>
            <a:r>
              <a:rPr lang="ru-RU" dirty="0" smtClean="0">
                <a:hlinkClick r:id="rId3"/>
              </a:rPr>
              <a:t> пару</a:t>
            </a:r>
            <a:endParaRPr lang="ru-RU" dirty="0"/>
          </a:p>
        </p:txBody>
      </p:sp>
      <p:sp>
        <p:nvSpPr>
          <p:cNvPr id="37" name="Облако 36"/>
          <p:cNvSpPr/>
          <p:nvPr/>
        </p:nvSpPr>
        <p:spPr>
          <a:xfrm>
            <a:off x="3275856" y="3429000"/>
            <a:ext cx="2160240" cy="129614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hlinkClick r:id="rId4"/>
              </a:rPr>
              <a:t>Знайди</a:t>
            </a:r>
            <a:r>
              <a:rPr lang="ru-RU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hlinkClick r:id="rId4"/>
              </a:rPr>
              <a:t> картинку</a:t>
            </a:r>
            <a:endParaRPr lang="ru-RU" b="1" dirty="0">
              <a:ln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38" name="Облако 37"/>
          <p:cNvSpPr/>
          <p:nvPr/>
        </p:nvSpPr>
        <p:spPr>
          <a:xfrm>
            <a:off x="5868144" y="4716222"/>
            <a:ext cx="2160240" cy="1296144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hlinkClick r:id="rId5"/>
              </a:rPr>
              <a:t>Об'єкти</a:t>
            </a:r>
            <a:r>
              <a:rPr lang="ru-RU" dirty="0" smtClean="0">
                <a:hlinkClick r:id="rId5"/>
              </a:rPr>
              <a:t> текстового документу</a:t>
            </a:r>
            <a:endParaRPr lang="ru-RU" b="1" dirty="0">
              <a:ln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pic>
        <p:nvPicPr>
          <p:cNvPr id="39" name="Рисунок 38" descr="87088680.png"/>
          <p:cNvPicPr>
            <a:picLocks noChangeAspect="1"/>
          </p:cNvPicPr>
          <p:nvPr/>
        </p:nvPicPr>
        <p:blipFill>
          <a:blip r:embed="rId6" cstate="print"/>
          <a:srcRect l="37248" t="28629" r="35427" b="23287"/>
          <a:stretch>
            <a:fillRect/>
          </a:stretch>
        </p:blipFill>
        <p:spPr>
          <a:xfrm>
            <a:off x="8063880" y="2092"/>
            <a:ext cx="1080120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13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1" descr="145dosk145-777x4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8964613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uk-UA" altLang="uk-UA" sz="3200" smtClean="0"/>
              <a:t>Домашнє завдання</a:t>
            </a:r>
            <a:endParaRPr lang="ru-RU" altLang="uk-UA" sz="320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773238"/>
            <a:ext cx="5256212" cy="3311525"/>
          </a:xfrm>
        </p:spPr>
        <p:txBody>
          <a:bodyPr/>
          <a:lstStyle/>
          <a:p>
            <a:pPr eaLnBrk="1" hangingPunct="1">
              <a:buNone/>
            </a:pPr>
            <a:endParaRPr lang="uk-UA" altLang="uk-UA" dirty="0" smtClean="0"/>
          </a:p>
          <a:p>
            <a:pPr eaLnBrk="1" hangingPunct="1"/>
            <a:r>
              <a:rPr lang="ru-RU" altLang="uk-UA" dirty="0" err="1" smtClean="0"/>
              <a:t>Прочитати</a:t>
            </a:r>
            <a:r>
              <a:rPr lang="ru-RU" altLang="uk-UA" dirty="0" smtClean="0"/>
              <a:t> п. 13. </a:t>
            </a:r>
            <a:r>
              <a:rPr lang="ru-RU" altLang="uk-UA" dirty="0" err="1" smtClean="0"/>
              <a:t>Дати</a:t>
            </a:r>
            <a:r>
              <a:rPr lang="ru-RU" altLang="uk-UA" dirty="0" smtClean="0"/>
              <a:t> </a:t>
            </a:r>
            <a:r>
              <a:rPr lang="ru-RU" altLang="uk-UA" dirty="0" err="1" smtClean="0"/>
              <a:t>відповіді</a:t>
            </a:r>
            <a:r>
              <a:rPr lang="ru-RU" altLang="uk-UA" dirty="0" smtClean="0"/>
              <a:t> на </a:t>
            </a:r>
            <a:r>
              <a:rPr lang="ru-RU" altLang="uk-UA" dirty="0" err="1" smtClean="0"/>
              <a:t>питання</a:t>
            </a:r>
            <a:r>
              <a:rPr lang="ru-RU" altLang="uk-UA" dirty="0" smtClean="0"/>
              <a:t> з рубрики «</a:t>
            </a:r>
            <a:r>
              <a:rPr lang="ru-RU" altLang="uk-UA" dirty="0" err="1" smtClean="0"/>
              <a:t>Обговорюємо</a:t>
            </a:r>
            <a:r>
              <a:rPr lang="ru-RU" altLang="uk-UA" dirty="0" smtClean="0"/>
              <a:t>» (</a:t>
            </a:r>
            <a:r>
              <a:rPr lang="ru-RU" altLang="uk-UA" dirty="0" err="1" smtClean="0"/>
              <a:t>усно</a:t>
            </a:r>
            <a:r>
              <a:rPr lang="ru-RU" altLang="uk-UA" dirty="0" smtClean="0"/>
              <a:t>)</a:t>
            </a:r>
            <a:endParaRPr lang="ru-RU" altLang="uk-UA" dirty="0" smtClean="0"/>
          </a:p>
        </p:txBody>
      </p:sp>
      <p:sp>
        <p:nvSpPr>
          <p:cNvPr id="27653" name="AutoShape 7" descr="Похожее изображе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sp>
        <p:nvSpPr>
          <p:cNvPr id="27654" name="AutoShape 9" descr="Похожее изображение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uk-UA" altLang="uk-UA"/>
          </a:p>
        </p:txBody>
      </p:sp>
      <p:pic>
        <p:nvPicPr>
          <p:cNvPr id="7" name="Рисунок 6" descr="87088680.png"/>
          <p:cNvPicPr>
            <a:picLocks noChangeAspect="1"/>
          </p:cNvPicPr>
          <p:nvPr/>
        </p:nvPicPr>
        <p:blipFill>
          <a:blip r:embed="rId3" cstate="print"/>
          <a:srcRect l="37248" t="28629" r="35427" b="23287"/>
          <a:stretch>
            <a:fillRect/>
          </a:stretch>
        </p:blipFill>
        <p:spPr>
          <a:xfrm>
            <a:off x="8063880" y="0"/>
            <a:ext cx="1080120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243408"/>
            <a:ext cx="8229600" cy="1143000"/>
          </a:xfrm>
        </p:spPr>
        <p:txBody>
          <a:bodyPr/>
          <a:lstStyle/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Техніка безпеки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87088680.png"/>
          <p:cNvPicPr>
            <a:picLocks noChangeAspect="1"/>
          </p:cNvPicPr>
          <p:nvPr/>
        </p:nvPicPr>
        <p:blipFill>
          <a:blip r:embed="rId2" cstate="print"/>
          <a:srcRect l="37248" t="28629" r="35427" b="23287"/>
          <a:stretch>
            <a:fillRect/>
          </a:stretch>
        </p:blipFill>
        <p:spPr>
          <a:xfrm>
            <a:off x="8063880" y="0"/>
            <a:ext cx="1080120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 descr="23-02-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80728"/>
            <a:ext cx="2030735" cy="1941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Рисунок 9" descr="imag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1760" y="980728"/>
            <a:ext cx="1872208" cy="1872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Рисунок 10" descr="images (7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1052736"/>
            <a:ext cx="1834648" cy="18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Овал 11"/>
          <p:cNvSpPr/>
          <p:nvPr/>
        </p:nvSpPr>
        <p:spPr>
          <a:xfrm>
            <a:off x="4716016" y="1340768"/>
            <a:ext cx="1800200" cy="1800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>
            <a:stCxn id="12" idx="1"/>
            <a:endCxn id="12" idx="5"/>
          </p:cNvCxnSpPr>
          <p:nvPr/>
        </p:nvCxnSpPr>
        <p:spPr>
          <a:xfrm>
            <a:off x="4979649" y="1604401"/>
            <a:ext cx="1272934" cy="127293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Рисунок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04248" y="1052736"/>
            <a:ext cx="1808509" cy="1800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Рисунок 15" descr="disenterija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528" y="3068960"/>
            <a:ext cx="1907704" cy="16561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Рисунок 16" descr="images (3)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83768" y="3068960"/>
            <a:ext cx="2018994" cy="1728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Рисунок 17" descr="images (6)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5576" y="4941168"/>
            <a:ext cx="3088885" cy="16287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9" name="Рисунок 18" descr="Без названия (2)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16016" y="3068960"/>
            <a:ext cx="1800200" cy="1744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Рисунок 19" descr="images (9).jpg"/>
          <p:cNvPicPr>
            <a:picLocks noChangeAspect="1"/>
          </p:cNvPicPr>
          <p:nvPr/>
        </p:nvPicPr>
        <p:blipFill>
          <a:blip r:embed="rId11" cstate="print"/>
          <a:srcRect l="40514" r="36707" b="53571"/>
          <a:stretch>
            <a:fillRect/>
          </a:stretch>
        </p:blipFill>
        <p:spPr>
          <a:xfrm>
            <a:off x="6804248" y="2924944"/>
            <a:ext cx="1944216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Рисунок 20" descr="kompklas2.jpg"/>
          <p:cNvPicPr>
            <a:picLocks noChangeAspect="1"/>
          </p:cNvPicPr>
          <p:nvPr/>
        </p:nvPicPr>
        <p:blipFill>
          <a:blip r:embed="rId12" cstate="print"/>
          <a:srcRect t="7392" r="16751" b="50421"/>
          <a:stretch>
            <a:fillRect/>
          </a:stretch>
        </p:blipFill>
        <p:spPr>
          <a:xfrm>
            <a:off x="4860032" y="4941168"/>
            <a:ext cx="2880320" cy="16561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634082"/>
          </a:xfrm>
        </p:spPr>
        <p:txBody>
          <a:bodyPr/>
          <a:lstStyle/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таке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об’єкти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чим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вони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різняться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Содержимое 5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844824"/>
            <a:ext cx="2016224" cy="2080086"/>
          </a:xfrm>
        </p:spPr>
      </p:pic>
      <p:pic>
        <p:nvPicPr>
          <p:cNvPr id="4" name="Рисунок 3" descr="87088680.png"/>
          <p:cNvPicPr>
            <a:picLocks noChangeAspect="1"/>
          </p:cNvPicPr>
          <p:nvPr/>
        </p:nvPicPr>
        <p:blipFill>
          <a:blip r:embed="rId3" cstate="print"/>
          <a:srcRect l="37248" t="28629" r="35427" b="23287"/>
          <a:stretch>
            <a:fillRect/>
          </a:stretch>
        </p:blipFill>
        <p:spPr>
          <a:xfrm>
            <a:off x="8063880" y="0"/>
            <a:ext cx="1080120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Округлений прямокутник 2"/>
          <p:cNvSpPr/>
          <p:nvPr/>
        </p:nvSpPr>
        <p:spPr>
          <a:xfrm>
            <a:off x="251520" y="836712"/>
            <a:ext cx="7632848" cy="98549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accent1"/>
              </a:buClr>
              <a:buSzPct val="86538"/>
            </a:pPr>
            <a:r>
              <a:rPr lang="uk-UA" sz="2800" b="1" i="1" dirty="0" smtClean="0">
                <a:solidFill>
                  <a:srgbClr val="FFFF00"/>
                </a:solidFill>
                <a:ea typeface="Cambria"/>
                <a:cs typeface="Cambria"/>
                <a:sym typeface="Cambria"/>
              </a:rPr>
              <a:t>Об’єкт</a:t>
            </a:r>
            <a:r>
              <a:rPr lang="uk-UA" sz="2400" b="1" i="1" dirty="0" smtClean="0">
                <a:solidFill>
                  <a:schemeClr val="bg1"/>
                </a:solidFill>
                <a:ea typeface="Cambria"/>
                <a:cs typeface="Cambria"/>
                <a:sym typeface="Cambria"/>
              </a:rPr>
              <a:t> - істота, явище або предмет, на який звернули увагу або з яким виконують дії.</a:t>
            </a:r>
            <a:endParaRPr lang="uk-UA" sz="2400" b="1" i="1" dirty="0">
              <a:solidFill>
                <a:schemeClr val="bg1"/>
              </a:solidFill>
              <a:ea typeface="Cambria"/>
              <a:cs typeface="Cambria"/>
              <a:sym typeface="Cambria"/>
            </a:endParaRPr>
          </a:p>
        </p:txBody>
      </p:sp>
      <p:pic>
        <p:nvPicPr>
          <p:cNvPr id="7" name="Рисунок 6" descr="images (16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0875" y="1844824"/>
            <a:ext cx="2143125" cy="2143125"/>
          </a:xfrm>
          <a:prstGeom prst="rect">
            <a:avLst/>
          </a:prstGeom>
        </p:spPr>
      </p:pic>
      <p:pic>
        <p:nvPicPr>
          <p:cNvPr id="8" name="Picture 4" descr="http://im0-tub-ua.yandex.net/i?id=421521346-07-72&amp;n=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" t="6267" r="6511" b="1672"/>
          <a:stretch>
            <a:fillRect/>
          </a:stretch>
        </p:blipFill>
        <p:spPr bwMode="auto">
          <a:xfrm>
            <a:off x="5076056" y="1844824"/>
            <a:ext cx="1705917" cy="1779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 descr="Без названия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39752" y="1844824"/>
            <a:ext cx="2619375" cy="1743075"/>
          </a:xfrm>
          <a:prstGeom prst="rect">
            <a:avLst/>
          </a:prstGeom>
        </p:spPr>
      </p:pic>
      <p:sp>
        <p:nvSpPr>
          <p:cNvPr id="10" name="Округлений прямокутник 6"/>
          <p:cNvSpPr/>
          <p:nvPr/>
        </p:nvSpPr>
        <p:spPr>
          <a:xfrm>
            <a:off x="179513" y="3861048"/>
            <a:ext cx="7272807" cy="98549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accent1"/>
              </a:buClr>
              <a:buSzPct val="86538"/>
            </a:pPr>
            <a:r>
              <a:rPr lang="uk-UA" sz="2800" b="1" i="1" dirty="0" smtClean="0">
                <a:solidFill>
                  <a:srgbClr val="FFFF00"/>
                </a:solidFill>
                <a:ea typeface="Cambria"/>
                <a:cs typeface="Cambria"/>
                <a:sym typeface="Cambria"/>
              </a:rPr>
              <a:t>Властивості об’єктів </a:t>
            </a:r>
            <a:r>
              <a:rPr lang="uk-UA" sz="2400" b="1" i="1" dirty="0" smtClean="0">
                <a:solidFill>
                  <a:schemeClr val="bg1"/>
                </a:solidFill>
                <a:ea typeface="Cambria"/>
                <a:cs typeface="Cambria"/>
                <a:sym typeface="Cambria"/>
              </a:rPr>
              <a:t>– ознаки, за якими об’єкти відрізняються один від одного</a:t>
            </a:r>
            <a:endParaRPr lang="uk-UA" sz="2400" b="1" i="1" dirty="0">
              <a:solidFill>
                <a:schemeClr val="bg1"/>
              </a:solidFill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323528" y="4869160"/>
          <a:ext cx="820891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  <a:gridCol w="216024"/>
                <a:gridCol w="2160240"/>
                <a:gridCol w="360040"/>
              </a:tblGrid>
              <a:tr h="576064">
                <a:tc>
                  <a:txBody>
                    <a:bodyPr/>
                    <a:lstStyle/>
                    <a:p>
                      <a:r>
                        <a:rPr lang="uk-UA" sz="1800" b="1" i="1" dirty="0" smtClean="0">
                          <a:solidFill>
                            <a:schemeClr val="accent2"/>
                          </a:solidFill>
                          <a:ea typeface="Cambria"/>
                          <a:cs typeface="Cambria"/>
                          <a:sym typeface="Cambria"/>
                        </a:rPr>
                        <a:t>Об’єкт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b="1" i="1" dirty="0" smtClean="0">
                          <a:solidFill>
                            <a:schemeClr val="accent2"/>
                          </a:solidFill>
                          <a:ea typeface="Cambria"/>
                          <a:cs typeface="Cambria"/>
                          <a:sym typeface="Cambria"/>
                        </a:rPr>
                        <a:t>Властивість</a:t>
                      </a:r>
                      <a:endParaRPr lang="ru-RU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rgbClr val="002060"/>
                          </a:solidFill>
                        </a:rPr>
                        <a:t>Значення властивості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5439">
                <a:tc rowSpan="3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smtClean="0"/>
                        <a:t>Колір</a:t>
                      </a:r>
                      <a:endParaRPr lang="uk-UA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</a:t>
                      </a:r>
                      <a:r>
                        <a:rPr lang="uk-UA" dirty="0" err="1" smtClean="0"/>
                        <a:t>іла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203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smtClean="0"/>
                        <a:t>Виробник</a:t>
                      </a:r>
                      <a:endParaRPr lang="uk-UA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Logitech</a:t>
                      </a:r>
                      <a:endParaRPr lang="uk-UA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1454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smtClean="0"/>
                        <a:t>Кількість клавіш</a:t>
                      </a:r>
                      <a:endParaRPr lang="uk-UA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smtClean="0"/>
                        <a:t>108</a:t>
                      </a:r>
                      <a:endParaRPr lang="uk-UA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7" descr="http://im5-tub-ua.yandex.net/i?id=178445337-20-72&amp;n=2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7" t="15120" r="4265" b="15984"/>
          <a:stretch>
            <a:fillRect/>
          </a:stretch>
        </p:blipFill>
        <p:spPr bwMode="auto">
          <a:xfrm>
            <a:off x="899592" y="5589240"/>
            <a:ext cx="1471975" cy="89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20688"/>
            <a:ext cx="7571184" cy="922114"/>
          </a:xfrm>
        </p:spPr>
        <p:txBody>
          <a:bodyPr/>
          <a:lstStyle/>
          <a:p>
            <a:r>
              <a:rPr lang="uk-UA" dirty="0" smtClean="0"/>
              <a:t>Значення властивостей об'єктів </a:t>
            </a:r>
            <a:br>
              <a:rPr lang="uk-UA" dirty="0" smtClean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715201" cy="42350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2592"/>
                <a:gridCol w="2957280"/>
                <a:gridCol w="2515329"/>
              </a:tblGrid>
              <a:tr h="681500">
                <a:tc>
                  <a:txBody>
                    <a:bodyPr/>
                    <a:lstStyle/>
                    <a:p>
                      <a:pPr algn="ctr"/>
                      <a:r>
                        <a:rPr lang="uk-UA" sz="1800" b="1" i="1" dirty="0" smtClean="0">
                          <a:solidFill>
                            <a:schemeClr val="bg1"/>
                          </a:solidFill>
                          <a:ea typeface="Cambria"/>
                          <a:cs typeface="Cambria"/>
                          <a:sym typeface="Cambria"/>
                        </a:rPr>
                        <a:t>Об’єкт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i="1" dirty="0" smtClean="0">
                          <a:solidFill>
                            <a:schemeClr val="bg1"/>
                          </a:solidFill>
                          <a:ea typeface="Cambria"/>
                          <a:cs typeface="Cambria"/>
                          <a:sym typeface="Cambria"/>
                        </a:rPr>
                        <a:t>Властивість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chemeClr val="bg1"/>
                          </a:solidFill>
                        </a:rPr>
                        <a:t>Значення властивості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4837">
                <a:tc rowSpan="3">
                  <a:txBody>
                    <a:bodyPr/>
                    <a:lstStyle/>
                    <a:p>
                      <a:r>
                        <a:rPr lang="uk-UA" dirty="0" smtClean="0"/>
                        <a:t>Телефон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smtClean="0"/>
                        <a:t>Колір</a:t>
                      </a:r>
                      <a:endParaRPr lang="uk-UA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9483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smtClean="0"/>
                        <a:t>Виробник</a:t>
                      </a:r>
                      <a:endParaRPr lang="uk-UA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9483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 smtClean="0"/>
                        <a:t>Вага</a:t>
                      </a:r>
                      <a:endParaRPr lang="uk-UA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94837">
                <a:tc rowSpan="3">
                  <a:txBody>
                    <a:bodyPr/>
                    <a:lstStyle/>
                    <a:p>
                      <a:r>
                        <a:rPr lang="uk-UA" dirty="0" smtClean="0"/>
                        <a:t>Яблуко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9483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9483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94837">
                <a:tc rowSpan="3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9483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9483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 descr="images (1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276872"/>
            <a:ext cx="1021424" cy="115212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117293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 descr="Без названия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640" y="4725144"/>
            <a:ext cx="1312774" cy="1010221"/>
          </a:xfrm>
          <a:prstGeom prst="rect">
            <a:avLst/>
          </a:prstGeom>
        </p:spPr>
      </p:pic>
      <p:pic>
        <p:nvPicPr>
          <p:cNvPr id="8" name="Рисунок 7" descr="87088680.png"/>
          <p:cNvPicPr>
            <a:picLocks noChangeAspect="1"/>
          </p:cNvPicPr>
          <p:nvPr/>
        </p:nvPicPr>
        <p:blipFill>
          <a:blip r:embed="rId5" cstate="print"/>
          <a:srcRect l="37248" t="28629" r="35427" b="23287"/>
          <a:stretch>
            <a:fillRect/>
          </a:stretch>
        </p:blipFill>
        <p:spPr>
          <a:xfrm>
            <a:off x="8063880" y="2092"/>
            <a:ext cx="1080120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альтернативний процес 11"/>
          <p:cNvSpPr/>
          <p:nvPr/>
        </p:nvSpPr>
        <p:spPr>
          <a:xfrm>
            <a:off x="251520" y="116260"/>
            <a:ext cx="7704856" cy="1224136"/>
          </a:xfrm>
          <a:prstGeom prst="flowChartAlternateProcess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b="1" i="1" dirty="0" err="1" smtClean="0">
                <a:solidFill>
                  <a:schemeClr val="bg1"/>
                </a:solidFill>
              </a:rPr>
              <a:t>Знайди</a:t>
            </a:r>
            <a:r>
              <a:rPr lang="ru-RU" sz="2400" b="1" i="1" dirty="0" smtClean="0">
                <a:solidFill>
                  <a:schemeClr val="bg1"/>
                </a:solidFill>
              </a:rPr>
              <a:t>  </a:t>
            </a:r>
            <a:r>
              <a:rPr lang="ru-RU" sz="2400" b="1" i="1" dirty="0" err="1">
                <a:solidFill>
                  <a:schemeClr val="bg1"/>
                </a:solidFill>
              </a:rPr>
              <a:t>об’єкт</a:t>
            </a:r>
            <a:r>
              <a:rPr lang="ru-RU" sz="2400" b="1" i="1" dirty="0">
                <a:solidFill>
                  <a:schemeClr val="bg1"/>
                </a:solidFill>
              </a:rPr>
              <a:t>, </a:t>
            </a:r>
            <a:r>
              <a:rPr lang="ru-RU" sz="2400" b="1" i="1" dirty="0" err="1">
                <a:solidFill>
                  <a:schemeClr val="bg1"/>
                </a:solidFill>
              </a:rPr>
              <a:t>колір</a:t>
            </a:r>
            <a:r>
              <a:rPr lang="ru-RU" sz="2400" b="1" i="1" dirty="0">
                <a:solidFill>
                  <a:schemeClr val="bg1"/>
                </a:solidFill>
              </a:rPr>
              <a:t> </a:t>
            </a:r>
            <a:r>
              <a:rPr lang="ru-RU" sz="2400" b="1" i="1" dirty="0" smtClean="0">
                <a:solidFill>
                  <a:schemeClr val="bg1"/>
                </a:solidFill>
              </a:rPr>
              <a:t> </a:t>
            </a:r>
            <a:r>
              <a:rPr lang="ru-RU" sz="2400" b="1" i="1" dirty="0" err="1" smtClean="0">
                <a:solidFill>
                  <a:schemeClr val="bg1"/>
                </a:solidFill>
              </a:rPr>
              <a:t>якого</a:t>
            </a:r>
            <a:r>
              <a:rPr lang="ru-RU" sz="2400" b="1" i="1" dirty="0" smtClean="0">
                <a:solidFill>
                  <a:schemeClr val="bg1"/>
                </a:solidFill>
              </a:rPr>
              <a:t> </a:t>
            </a:r>
            <a:r>
              <a:rPr lang="ru-RU" sz="2400" b="1" i="1" dirty="0">
                <a:solidFill>
                  <a:schemeClr val="bg1"/>
                </a:solidFill>
              </a:rPr>
              <a:t>не </a:t>
            </a:r>
            <a:r>
              <a:rPr lang="ru-RU" sz="2400" b="1" i="1" dirty="0" err="1">
                <a:solidFill>
                  <a:schemeClr val="bg1"/>
                </a:solidFill>
              </a:rPr>
              <a:t>червоний</a:t>
            </a:r>
            <a:r>
              <a:rPr lang="ru-RU" sz="2400" b="1" i="1" dirty="0">
                <a:solidFill>
                  <a:schemeClr val="bg1"/>
                </a:solidFill>
              </a:rPr>
              <a:t>, а форма – не квадрат</a:t>
            </a:r>
          </a:p>
        </p:txBody>
      </p:sp>
      <p:sp>
        <p:nvSpPr>
          <p:cNvPr id="6" name="Shape 275"/>
          <p:cNvSpPr/>
          <p:nvPr/>
        </p:nvSpPr>
        <p:spPr>
          <a:xfrm>
            <a:off x="0" y="2060848"/>
            <a:ext cx="1657350" cy="1655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</p:sp>
      <p:sp>
        <p:nvSpPr>
          <p:cNvPr id="7" name="Shape 272"/>
          <p:cNvSpPr/>
          <p:nvPr/>
        </p:nvSpPr>
        <p:spPr>
          <a:xfrm>
            <a:off x="1691680" y="2204864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</p:sp>
      <p:sp>
        <p:nvSpPr>
          <p:cNvPr id="8" name="Shape 274"/>
          <p:cNvSpPr/>
          <p:nvPr/>
        </p:nvSpPr>
        <p:spPr>
          <a:xfrm>
            <a:off x="3131840" y="2204864"/>
            <a:ext cx="1512887" cy="1512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</p:sp>
      <p:sp>
        <p:nvSpPr>
          <p:cNvPr id="9" name="Shape 273"/>
          <p:cNvSpPr/>
          <p:nvPr/>
        </p:nvSpPr>
        <p:spPr>
          <a:xfrm>
            <a:off x="4572000" y="2060848"/>
            <a:ext cx="1450974" cy="1487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</p:sp>
      <p:sp>
        <p:nvSpPr>
          <p:cNvPr id="10" name="Shape 276"/>
          <p:cNvSpPr/>
          <p:nvPr/>
        </p:nvSpPr>
        <p:spPr>
          <a:xfrm>
            <a:off x="6156176" y="2132856"/>
            <a:ext cx="1439861" cy="1616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</p:sp>
      <p:sp>
        <p:nvSpPr>
          <p:cNvPr id="11" name="Shape 277"/>
          <p:cNvSpPr/>
          <p:nvPr/>
        </p:nvSpPr>
        <p:spPr>
          <a:xfrm>
            <a:off x="7531100" y="1772816"/>
            <a:ext cx="1612900" cy="2087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</p:sp>
      <p:sp>
        <p:nvSpPr>
          <p:cNvPr id="12" name="Блок-схема: альтернативний процес 12"/>
          <p:cNvSpPr/>
          <p:nvPr/>
        </p:nvSpPr>
        <p:spPr>
          <a:xfrm>
            <a:off x="251520" y="4365104"/>
            <a:ext cx="8563297" cy="1152700"/>
          </a:xfrm>
          <a:prstGeom prst="flowChartAlternateProcess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b="1" i="1" dirty="0" err="1">
                <a:solidFill>
                  <a:schemeClr val="bg1"/>
                </a:solidFill>
              </a:rPr>
              <a:t>Вкажи</a:t>
            </a:r>
            <a:r>
              <a:rPr lang="ru-RU" sz="2400" b="1" i="1" dirty="0">
                <a:solidFill>
                  <a:schemeClr val="bg1"/>
                </a:solidFill>
              </a:rPr>
              <a:t>, </a:t>
            </a:r>
            <a:r>
              <a:rPr lang="ru-RU" sz="2400" b="1" i="1" dirty="0" err="1">
                <a:solidFill>
                  <a:schemeClr val="bg1"/>
                </a:solidFill>
              </a:rPr>
              <a:t>які</a:t>
            </a:r>
            <a:r>
              <a:rPr lang="ru-RU" sz="2400" b="1" i="1" dirty="0">
                <a:solidFill>
                  <a:schemeClr val="bg1"/>
                </a:solidFill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</a:rPr>
              <a:t>кольори</a:t>
            </a:r>
            <a:r>
              <a:rPr lang="ru-RU" sz="2400" b="1" i="1" dirty="0">
                <a:solidFill>
                  <a:schemeClr val="bg1"/>
                </a:solidFill>
              </a:rPr>
              <a:t> та форму </a:t>
            </a:r>
            <a:r>
              <a:rPr lang="ru-RU" sz="2400" b="1" i="1" dirty="0" err="1">
                <a:solidFill>
                  <a:schemeClr val="bg1"/>
                </a:solidFill>
              </a:rPr>
              <a:t>має</a:t>
            </a:r>
            <a:r>
              <a:rPr lang="ru-RU" sz="2400" b="1" i="1" dirty="0">
                <a:solidFill>
                  <a:schemeClr val="bg1"/>
                </a:solidFill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</a:rPr>
              <a:t>цей</a:t>
            </a:r>
            <a:r>
              <a:rPr lang="ru-RU" sz="2400" b="1" i="1" dirty="0">
                <a:solidFill>
                  <a:schemeClr val="bg1"/>
                </a:solidFill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</a:rPr>
              <a:t>об’єкт</a:t>
            </a:r>
            <a:r>
              <a:rPr lang="ru-RU" sz="2400" b="1" i="1" dirty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ru-RU" sz="2400" b="1" i="1" dirty="0">
                <a:solidFill>
                  <a:schemeClr val="bg1"/>
                </a:solidFill>
              </a:rPr>
              <a:t>Придумай </a:t>
            </a:r>
            <a:r>
              <a:rPr lang="ru-RU" sz="2400" b="1" i="1" dirty="0" err="1">
                <a:solidFill>
                  <a:schemeClr val="bg1"/>
                </a:solidFill>
              </a:rPr>
              <a:t>стислу</a:t>
            </a:r>
            <a:r>
              <a:rPr lang="ru-RU" sz="2400" b="1" i="1" dirty="0">
                <a:solidFill>
                  <a:schemeClr val="bg1"/>
                </a:solidFill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</a:rPr>
              <a:t>назву</a:t>
            </a:r>
            <a:r>
              <a:rPr lang="ru-RU" sz="2400" b="1" i="1" dirty="0">
                <a:solidFill>
                  <a:schemeClr val="bg1"/>
                </a:solidFill>
              </a:rPr>
              <a:t> для кожного </a:t>
            </a:r>
            <a:r>
              <a:rPr lang="ru-RU" sz="2400" b="1" i="1" dirty="0" smtClean="0">
                <a:solidFill>
                  <a:schemeClr val="bg1"/>
                </a:solidFill>
              </a:rPr>
              <a:t>значка та </a:t>
            </a:r>
            <a:r>
              <a:rPr lang="ru-RU" sz="2400" b="1" i="1" dirty="0" err="1" smtClean="0">
                <a:solidFill>
                  <a:schemeClr val="bg1"/>
                </a:solidFill>
              </a:rPr>
              <a:t>назви</a:t>
            </a:r>
            <a:r>
              <a:rPr lang="ru-RU" sz="2400" b="1" i="1" dirty="0" smtClean="0">
                <a:solidFill>
                  <a:schemeClr val="bg1"/>
                </a:solidFill>
              </a:rPr>
              <a:t> </a:t>
            </a:r>
            <a:r>
              <a:rPr lang="ru-RU" sz="2400" b="1" i="1" dirty="0" err="1" smtClean="0">
                <a:solidFill>
                  <a:schemeClr val="bg1"/>
                </a:solidFill>
              </a:rPr>
              <a:t>його</a:t>
            </a:r>
            <a:r>
              <a:rPr lang="ru-RU" sz="2400" b="1" i="1" dirty="0" smtClean="0">
                <a:solidFill>
                  <a:schemeClr val="bg1"/>
                </a:solidFill>
              </a:rPr>
              <a:t> </a:t>
            </a:r>
            <a:r>
              <a:rPr lang="ru-RU" sz="2400" b="1" i="1" dirty="0" err="1" smtClean="0">
                <a:solidFill>
                  <a:schemeClr val="bg1"/>
                </a:solidFill>
              </a:rPr>
              <a:t>властивості</a:t>
            </a:r>
            <a:r>
              <a:rPr lang="ru-RU" sz="2400" b="1" i="1" dirty="0" smtClean="0">
                <a:solidFill>
                  <a:schemeClr val="bg1"/>
                </a:solidFill>
              </a:rPr>
              <a:t>. </a:t>
            </a:r>
            <a:endParaRPr lang="ru-RU" sz="2400" b="1" i="1" dirty="0">
              <a:solidFill>
                <a:schemeClr val="bg1"/>
              </a:solidFill>
            </a:endParaRPr>
          </a:p>
        </p:txBody>
      </p:sp>
      <p:pic>
        <p:nvPicPr>
          <p:cNvPr id="13" name="Рисунок 12" descr="87088680.png"/>
          <p:cNvPicPr>
            <a:picLocks noChangeAspect="1"/>
          </p:cNvPicPr>
          <p:nvPr/>
        </p:nvPicPr>
        <p:blipFill>
          <a:blip r:embed="rId8" cstate="print"/>
          <a:srcRect l="37248" t="28629" r="35427" b="23287"/>
          <a:stretch>
            <a:fillRect/>
          </a:stretch>
        </p:blipFill>
        <p:spPr>
          <a:xfrm>
            <a:off x="8063880" y="2092"/>
            <a:ext cx="1080120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27951" t="15960" r="29525" b="27836"/>
          <a:stretch/>
        </p:blipFill>
        <p:spPr>
          <a:xfrm>
            <a:off x="2849789" y="1872888"/>
            <a:ext cx="2624530" cy="2376264"/>
          </a:xfrm>
          <a:prstGeom prst="rect">
            <a:avLst/>
          </a:prstGeom>
        </p:spPr>
      </p:pic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172457"/>
              </p:ext>
            </p:extLst>
          </p:nvPr>
        </p:nvGraphicFramePr>
        <p:xfrm>
          <a:off x="4644008" y="2780928"/>
          <a:ext cx="4752528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6649" y="2600742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Графіка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1259632" y="1556792"/>
            <a:ext cx="1296144" cy="11521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220072" y="1556792"/>
            <a:ext cx="1080120" cy="11521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 descr="Компьютерная-графика-и-дизайн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966" y="3141111"/>
            <a:ext cx="2401810" cy="15707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" name="TextBox 17"/>
          <p:cNvSpPr txBox="1"/>
          <p:nvPr/>
        </p:nvSpPr>
        <p:spPr>
          <a:xfrm>
            <a:off x="251520" y="0"/>
            <a:ext cx="7704856" cy="173664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indent="457200" algn="just"/>
            <a:r>
              <a:rPr lang="uk-UA" sz="2400" b="1" i="1" dirty="0" smtClean="0">
                <a:solidFill>
                  <a:srgbClr val="FFFF00"/>
                </a:solidFill>
              </a:rPr>
              <a:t>Текстовий документ </a:t>
            </a:r>
            <a:r>
              <a:rPr lang="uk-UA" sz="2400" b="1" i="1" dirty="0" smtClean="0"/>
              <a:t>— документ, який складається з текстових об'єктів (символів, слів, абзаців) та, можливо, інших об'єктів (графічних, мультимедійних тощо).</a:t>
            </a:r>
            <a:endParaRPr lang="uk-UA" sz="2400" b="1" i="1" dirty="0"/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4860032" y="2708920"/>
            <a:ext cx="144016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354871" y="2420888"/>
            <a:ext cx="1833888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ая выноска 10"/>
          <p:cNvSpPr/>
          <p:nvPr/>
        </p:nvSpPr>
        <p:spPr>
          <a:xfrm>
            <a:off x="3332775" y="4495871"/>
            <a:ext cx="1311233" cy="432048"/>
          </a:xfrm>
          <a:prstGeom prst="wedgeRectCallout">
            <a:avLst>
              <a:gd name="adj1" fmla="val -76567"/>
              <a:gd name="adj2" fmla="val -16189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Сторінка</a:t>
            </a:r>
            <a:endParaRPr lang="ru-RU" dirty="0"/>
          </a:p>
        </p:txBody>
      </p:sp>
      <p:pic>
        <p:nvPicPr>
          <p:cNvPr id="14" name="Рисунок 13" descr="87088680.png"/>
          <p:cNvPicPr>
            <a:picLocks noChangeAspect="1"/>
          </p:cNvPicPr>
          <p:nvPr/>
        </p:nvPicPr>
        <p:blipFill>
          <a:blip r:embed="rId9" cstate="print"/>
          <a:srcRect l="37248" t="28629" r="35427" b="23287"/>
          <a:stretch>
            <a:fillRect/>
          </a:stretch>
        </p:blipFill>
        <p:spPr>
          <a:xfrm>
            <a:off x="8063880" y="2092"/>
            <a:ext cx="1080120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  <a:noFill/>
        </p:spPr>
        <p:txBody>
          <a:bodyPr/>
          <a:lstStyle/>
          <a:p>
            <a:r>
              <a:rPr lang="uk-UA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Для створення текстових документів використовують текстові редактори та  текстові процесори</a:t>
            </a:r>
            <a:endParaRPr lang="ru-RU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Текстові редактори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796850" y="1600199"/>
            <a:ext cx="5347150" cy="4525963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	Текстові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процесори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6960" y="2060848"/>
            <a:ext cx="3543347" cy="11669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uk-UA" b="1" i="1" dirty="0" smtClean="0">
              <a:solidFill>
                <a:srgbClr val="FFFFFF"/>
              </a:solidFill>
            </a:endParaRPr>
          </a:p>
          <a:p>
            <a:pPr lvl="0" algn="ctr"/>
            <a:r>
              <a:rPr lang="uk-UA" b="1" i="1" dirty="0" smtClean="0">
                <a:solidFill>
                  <a:srgbClr val="FFFFFF"/>
                </a:solidFill>
              </a:rPr>
              <a:t>(</a:t>
            </a:r>
            <a:r>
              <a:rPr lang="uk-UA" b="1" i="1" dirty="0">
                <a:solidFill>
                  <a:srgbClr val="FFFFFF"/>
                </a:solidFill>
              </a:rPr>
              <a:t>опрацювання документів, які містять лише звичайний текст)</a:t>
            </a:r>
          </a:p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4" y="3354603"/>
            <a:ext cx="1595593" cy="20636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57" y="3237588"/>
            <a:ext cx="2143125" cy="2143125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4283969" y="2060848"/>
            <a:ext cx="4608512" cy="114869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b="1" i="1" dirty="0" smtClean="0">
              <a:solidFill>
                <a:srgbClr val="FFFFFF"/>
              </a:solidFill>
            </a:endParaRPr>
          </a:p>
          <a:p>
            <a:pPr algn="ctr"/>
            <a:r>
              <a:rPr lang="uk-UA" b="1" i="1" dirty="0" smtClean="0">
                <a:solidFill>
                  <a:srgbClr val="FFFFFF"/>
                </a:solidFill>
              </a:rPr>
              <a:t>(</a:t>
            </a:r>
            <a:r>
              <a:rPr lang="uk-UA" b="1" i="1" kern="0" dirty="0" smtClean="0">
                <a:solidFill>
                  <a:srgbClr val="FFFFFF"/>
                </a:solidFill>
              </a:rPr>
              <a:t>призначені </a:t>
            </a:r>
            <a:r>
              <a:rPr lang="uk-UA" b="1" i="1" kern="0" dirty="0">
                <a:solidFill>
                  <a:srgbClr val="FFFFFF"/>
                </a:solidFill>
              </a:rPr>
              <a:t>для створення й опрацювання текстових </a:t>
            </a:r>
            <a:r>
              <a:rPr lang="uk-UA" b="1" i="1" kern="0" dirty="0" smtClean="0">
                <a:solidFill>
                  <a:srgbClr val="FFFFFF"/>
                </a:solidFill>
              </a:rPr>
              <a:t>документів,</a:t>
            </a:r>
            <a:r>
              <a:rPr lang="uk-UA" b="1" i="1" dirty="0">
                <a:solidFill>
                  <a:srgbClr val="FFFFFF"/>
                </a:solidFill>
              </a:rPr>
              <a:t> які містять, крім тексту, й інші об'єкти</a:t>
            </a:r>
            <a:r>
              <a:rPr lang="uk-UA" b="1" i="1" dirty="0" smtClean="0">
                <a:solidFill>
                  <a:srgbClr val="FFFFFF"/>
                </a:solidFill>
              </a:rPr>
              <a:t>)</a:t>
            </a:r>
            <a:endParaRPr lang="uk-UA" b="1" i="1" dirty="0">
              <a:solidFill>
                <a:srgbClr val="FFFFFF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0" y="5509504"/>
            <a:ext cx="2104464" cy="9943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ru-RU" sz="1600" b="1" i="1" kern="0" dirty="0">
                <a:solidFill>
                  <a:srgbClr val="FFFF00"/>
                </a:solidFill>
                <a:latin typeface="+mj-lt"/>
              </a:rPr>
              <a:t>Блокнот</a:t>
            </a:r>
          </a:p>
          <a:p>
            <a:pPr lvl="0" algn="ctr">
              <a:defRPr/>
            </a:pPr>
            <a:r>
              <a:rPr lang="ru-RU" sz="1600" b="1" i="1" kern="0" dirty="0">
                <a:solidFill>
                  <a:srgbClr val="FFFFFF"/>
                </a:solidFill>
                <a:latin typeface="+mj-lt"/>
              </a:rPr>
              <a:t>(</a:t>
            </a:r>
            <a:r>
              <a:rPr lang="uk-UA" sz="1600" b="1" i="1" kern="0" dirty="0">
                <a:solidFill>
                  <a:srgbClr val="FFFFFF"/>
                </a:solidFill>
                <a:latin typeface="+mj-lt"/>
              </a:rPr>
              <a:t>розширення файлів - .</a:t>
            </a:r>
            <a:r>
              <a:rPr lang="en-US" sz="1600" b="1" i="1" kern="0" dirty="0" smtClean="0">
                <a:solidFill>
                  <a:srgbClr val="FFFF00"/>
                </a:solidFill>
                <a:latin typeface="+mj-lt"/>
              </a:rPr>
              <a:t>txt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i="1" kern="0" dirty="0" smtClean="0">
                <a:solidFill>
                  <a:srgbClr val="FFFFFF"/>
                </a:solidFill>
                <a:latin typeface="+mj-lt"/>
              </a:rPr>
              <a:t>)</a:t>
            </a:r>
            <a:endParaRPr lang="uk-UA" sz="1600" b="1" i="1" kern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041415" y="5509504"/>
            <a:ext cx="2551199" cy="9943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b="1" i="1" kern="0" dirty="0">
                <a:solidFill>
                  <a:srgbClr val="FFFF00"/>
                </a:solidFill>
              </a:rPr>
              <a:t>Microsoft Word</a:t>
            </a:r>
            <a:r>
              <a:rPr lang="en-US" sz="1600" b="1" i="1" kern="0" dirty="0" smtClean="0">
                <a:solidFill>
                  <a:srgbClr val="FFFFFF"/>
                </a:solidFill>
              </a:rPr>
              <a:t> </a:t>
            </a:r>
            <a:r>
              <a:rPr lang="ru-RU" sz="1600" b="1" i="1" kern="0" dirty="0" smtClean="0">
                <a:solidFill>
                  <a:srgbClr val="FFFFFF"/>
                </a:solidFill>
              </a:rPr>
              <a:t>(</a:t>
            </a:r>
            <a:r>
              <a:rPr lang="uk-UA" sz="1600" b="1" i="1" kern="0" dirty="0" smtClean="0">
                <a:solidFill>
                  <a:srgbClr val="FFFFFF"/>
                </a:solidFill>
              </a:rPr>
              <a:t>розширення </a:t>
            </a:r>
            <a:r>
              <a:rPr lang="uk-UA" sz="1600" b="1" i="1" kern="0" dirty="0">
                <a:solidFill>
                  <a:srgbClr val="FFFFFF"/>
                </a:solidFill>
              </a:rPr>
              <a:t>файлів </a:t>
            </a:r>
            <a:r>
              <a:rPr lang="en-US" sz="1600" b="1" i="1" kern="0" dirty="0" err="1">
                <a:solidFill>
                  <a:srgbClr val="FFFF00"/>
                </a:solidFill>
              </a:rPr>
              <a:t>docx</a:t>
            </a:r>
            <a:r>
              <a:rPr lang="en-US" sz="1600" b="1" i="1" kern="0" dirty="0">
                <a:solidFill>
                  <a:srgbClr val="FFFFFF"/>
                </a:solidFill>
              </a:rPr>
              <a:t> </a:t>
            </a:r>
            <a:r>
              <a:rPr lang="uk-UA" sz="1600" b="1" i="1" kern="0" dirty="0" smtClean="0">
                <a:solidFill>
                  <a:srgbClr val="FFFFFF"/>
                </a:solidFill>
              </a:rPr>
              <a:t>або </a:t>
            </a:r>
            <a:r>
              <a:rPr lang="en-US" sz="1600" b="1" i="1" kern="0" dirty="0" smtClean="0">
                <a:solidFill>
                  <a:srgbClr val="FFFF00"/>
                </a:solidFill>
              </a:rPr>
              <a:t>doc</a:t>
            </a:r>
            <a:endParaRPr lang="uk-UA" sz="1600" b="1" i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611877" y="5509504"/>
            <a:ext cx="2532123" cy="9943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b="1" i="1" kern="0" dirty="0" err="1">
                <a:solidFill>
                  <a:srgbClr val="FFFF00"/>
                </a:solidFill>
              </a:rPr>
              <a:t>LibreOffice</a:t>
            </a:r>
            <a:r>
              <a:rPr lang="en-US" sz="1600" b="1" i="1" kern="0" dirty="0">
                <a:solidFill>
                  <a:srgbClr val="FFFF00"/>
                </a:solidFill>
              </a:rPr>
              <a:t> </a:t>
            </a:r>
            <a:r>
              <a:rPr lang="en-US" sz="1600" b="1" i="1" kern="0" dirty="0">
                <a:solidFill>
                  <a:srgbClr val="FFFFFF"/>
                </a:solidFill>
              </a:rPr>
              <a:t>— </a:t>
            </a:r>
            <a:r>
              <a:rPr lang="en-US" sz="1600" b="1" i="1" kern="0" dirty="0">
                <a:solidFill>
                  <a:srgbClr val="FFFF00"/>
                </a:solidFill>
              </a:rPr>
              <a:t>Writer</a:t>
            </a:r>
            <a:r>
              <a:rPr lang="en-US" sz="1600" b="1" i="1" kern="0" dirty="0" smtClean="0">
                <a:solidFill>
                  <a:srgbClr val="FFFFFF"/>
                </a:solidFill>
              </a:rPr>
              <a:t> </a:t>
            </a:r>
            <a:r>
              <a:rPr lang="ru-RU" sz="1600" b="1" i="1" kern="0" dirty="0" smtClean="0">
                <a:solidFill>
                  <a:srgbClr val="FFFFFF"/>
                </a:solidFill>
              </a:rPr>
              <a:t>(</a:t>
            </a:r>
            <a:r>
              <a:rPr lang="uk-UA" sz="1600" b="1" i="1" kern="0" dirty="0" smtClean="0">
                <a:solidFill>
                  <a:srgbClr val="FFFFFF"/>
                </a:solidFill>
              </a:rPr>
              <a:t>розширення файлів</a:t>
            </a:r>
          </a:p>
          <a:p>
            <a:pPr algn="ctr">
              <a:defRPr/>
            </a:pPr>
            <a:r>
              <a:rPr lang="en-US" sz="1600" b="1" i="1" kern="0" dirty="0" err="1" smtClean="0">
                <a:solidFill>
                  <a:srgbClr val="FFFF00"/>
                </a:solidFill>
              </a:rPr>
              <a:t>odt</a:t>
            </a:r>
            <a:endParaRPr lang="uk-UA" sz="1600" b="1" i="1" kern="0" dirty="0">
              <a:solidFill>
                <a:srgbClr val="FFFF00"/>
              </a:solidFill>
            </a:endParaRPr>
          </a:p>
        </p:txBody>
      </p:sp>
      <p:pic>
        <p:nvPicPr>
          <p:cNvPr id="15" name="Picture 8" descr="http://clipartist.info/RSS/openclipart.org/2011/April/03-Sunday/libre_office_writer_icon_gs_writer-555px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54"/>
          <a:stretch/>
        </p:blipFill>
        <p:spPr bwMode="auto">
          <a:xfrm>
            <a:off x="6669749" y="3107032"/>
            <a:ext cx="2389274" cy="221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upload.wikimedia.org/wikipedia/ru/c/c2/WordPad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58" y="3154060"/>
            <a:ext cx="2355444" cy="235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Скругленный прямоугольник 16"/>
          <p:cNvSpPr/>
          <p:nvPr/>
        </p:nvSpPr>
        <p:spPr>
          <a:xfrm>
            <a:off x="2123727" y="5509504"/>
            <a:ext cx="1898425" cy="9943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b="1" i="1" kern="0" dirty="0" err="1" smtClean="0">
                <a:solidFill>
                  <a:srgbClr val="FFFF00"/>
                </a:solidFill>
                <a:latin typeface="+mj-lt"/>
              </a:rPr>
              <a:t>Wordpad</a:t>
            </a:r>
            <a:endParaRPr lang="ru-RU" sz="1600" b="1" i="1" kern="0" dirty="0">
              <a:solidFill>
                <a:srgbClr val="FFFF00"/>
              </a:solidFill>
              <a:latin typeface="+mj-lt"/>
            </a:endParaRPr>
          </a:p>
          <a:p>
            <a:pPr lvl="0" algn="ctr">
              <a:defRPr/>
            </a:pPr>
            <a:r>
              <a:rPr lang="ru-RU" sz="1600" b="1" i="1" kern="0" dirty="0">
                <a:solidFill>
                  <a:srgbClr val="FFFFFF"/>
                </a:solidFill>
                <a:latin typeface="+mj-lt"/>
              </a:rPr>
              <a:t>(</a:t>
            </a:r>
            <a:r>
              <a:rPr lang="uk-UA" sz="1600" b="1" i="1" kern="0" dirty="0">
                <a:solidFill>
                  <a:srgbClr val="FFFFFF"/>
                </a:solidFill>
                <a:latin typeface="+mj-lt"/>
              </a:rPr>
              <a:t>розширення файлів - </a:t>
            </a:r>
            <a:r>
              <a:rPr lang="uk-UA" sz="1600" b="1" i="1" kern="0" dirty="0" smtClean="0">
                <a:solidFill>
                  <a:srgbClr val="FFFFFF"/>
                </a:solidFill>
                <a:latin typeface="+mj-lt"/>
              </a:rPr>
              <a:t>.</a:t>
            </a:r>
            <a:r>
              <a:rPr lang="en-US" sz="1600" b="1" dirty="0" smtClean="0">
                <a:solidFill>
                  <a:srgbClr val="FFFF00"/>
                </a:solidFill>
                <a:latin typeface="+mj-lt"/>
                <a:ea typeface="Verdana" panose="020B0604030504040204" pitchFamily="34" charset="0"/>
              </a:rPr>
              <a:t>rtf</a:t>
            </a:r>
            <a:r>
              <a:rPr lang="en-US" sz="1600" b="1" i="1" kern="0" dirty="0" smtClean="0">
                <a:solidFill>
                  <a:srgbClr val="FFFFFF"/>
                </a:solidFill>
                <a:latin typeface="+mj-lt"/>
              </a:rPr>
              <a:t>)</a:t>
            </a:r>
            <a:endParaRPr lang="uk-UA" sz="1600" b="1" i="1" kern="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Рисунок 17" descr="87088680.png"/>
          <p:cNvPicPr>
            <a:picLocks noChangeAspect="1"/>
          </p:cNvPicPr>
          <p:nvPr/>
        </p:nvPicPr>
        <p:blipFill>
          <a:blip r:embed="rId6" cstate="print"/>
          <a:srcRect l="37248" t="28629" r="35427" b="23287"/>
          <a:stretch>
            <a:fillRect/>
          </a:stretch>
        </p:blipFill>
        <p:spPr>
          <a:xfrm>
            <a:off x="8063880" y="2092"/>
            <a:ext cx="1080120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391" y="5037872"/>
            <a:ext cx="1316609" cy="1451961"/>
          </a:xfrm>
          <a:prstGeom prst="rect">
            <a:avLst/>
          </a:prstGeom>
        </p:spPr>
      </p:pic>
      <p:sp>
        <p:nvSpPr>
          <p:cNvPr id="3" name="Заголовок 2"/>
          <p:cNvSpPr txBox="1">
            <a:spLocks noGrp="1"/>
          </p:cNvSpPr>
          <p:nvPr>
            <p:ph type="title"/>
          </p:nvPr>
        </p:nvSpPr>
        <p:spPr>
          <a:xfrm>
            <a:off x="24672" y="183540"/>
            <a:ext cx="8039208" cy="95410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FF"/>
                </a:solidFill>
              </a:rPr>
              <a:t>Завантажити текстовий процесор </a:t>
            </a:r>
            <a:r>
              <a:rPr lang="uk-UA" sz="2800" b="1" i="1" kern="0" dirty="0">
                <a:solidFill>
                  <a:srgbClr val="FFFF00"/>
                </a:solidFill>
              </a:rPr>
              <a:t>Microsoft </a:t>
            </a:r>
            <a:r>
              <a:rPr lang="en-US" sz="2800" b="1" i="1" kern="0" dirty="0">
                <a:solidFill>
                  <a:srgbClr val="FFFF00"/>
                </a:solidFill>
              </a:rPr>
              <a:t>Word</a:t>
            </a:r>
            <a:r>
              <a:rPr lang="uk-UA" sz="2800" b="1" i="1" kern="0" dirty="0">
                <a:solidFill>
                  <a:srgbClr val="FFFFFF"/>
                </a:solidFill>
              </a:rPr>
              <a:t> можна</a:t>
            </a:r>
            <a:r>
              <a:rPr lang="en-US" sz="2800" b="1" i="1" kern="0" dirty="0">
                <a:solidFill>
                  <a:srgbClr val="FFFFFF"/>
                </a:solidFill>
              </a:rPr>
              <a:t> </a:t>
            </a:r>
            <a:r>
              <a:rPr lang="uk-UA" sz="2800" b="1" i="1" kern="0" dirty="0">
                <a:solidFill>
                  <a:srgbClr val="FFFFFF"/>
                </a:solidFill>
              </a:rPr>
              <a:t>кількома способами</a:t>
            </a:r>
            <a:r>
              <a:rPr lang="uk-UA" sz="2800" b="1" i="1" kern="0" dirty="0" smtClean="0">
                <a:solidFill>
                  <a:srgbClr val="FFFFFF"/>
                </a:solidFill>
              </a:rPr>
              <a:t>.</a:t>
            </a:r>
            <a:endParaRPr lang="uk-UA" sz="2800" b="1" i="1" kern="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719" y="1423612"/>
            <a:ext cx="871296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smtClean="0">
                <a:solidFill>
                  <a:srgbClr val="FFFFFF"/>
                </a:solidFill>
              </a:rPr>
              <a:t>1. </a:t>
            </a:r>
            <a:r>
              <a:rPr lang="uk-UA" sz="2000" b="1" i="1" kern="0" dirty="0" smtClean="0">
                <a:solidFill>
                  <a:srgbClr val="FFFFFF"/>
                </a:solidFill>
              </a:rPr>
              <a:t>Пуск </a:t>
            </a:r>
            <a:r>
              <a:rPr lang="uk-UA" sz="2000" b="1" i="1" kern="0" dirty="0">
                <a:solidFill>
                  <a:srgbClr val="FFFFFF"/>
                </a:solidFill>
                <a:sym typeface="Symbol" panose="05050102010706020507" pitchFamily="18" charset="2"/>
              </a:rPr>
              <a:t> Усі програми</a:t>
            </a:r>
            <a:r>
              <a:rPr lang="en-US" sz="2000" b="1" i="1" kern="0" dirty="0">
                <a:solidFill>
                  <a:srgbClr val="FFFFFF"/>
                </a:solidFill>
                <a:sym typeface="Symbol" panose="05050102010706020507" pitchFamily="18" charset="2"/>
              </a:rPr>
              <a:t>Microsoft</a:t>
            </a:r>
            <a:r>
              <a:rPr lang="uk-UA" sz="2000" b="1" i="1" kern="0" dirty="0">
                <a:solidFill>
                  <a:srgbClr val="FFFFFF"/>
                </a:solidFill>
                <a:sym typeface="Symbol" panose="05050102010706020507" pitchFamily="18" charset="2"/>
              </a:rPr>
              <a:t> </a:t>
            </a:r>
            <a:r>
              <a:rPr lang="en-US" sz="2000" b="1" i="1" kern="0" dirty="0">
                <a:solidFill>
                  <a:srgbClr val="FFFFFF"/>
                </a:solidFill>
                <a:sym typeface="Symbol" panose="05050102010706020507" pitchFamily="18" charset="2"/>
              </a:rPr>
              <a:t>Office</a:t>
            </a:r>
            <a:r>
              <a:rPr lang="uk-UA" sz="2000" b="1" i="1" kern="0" dirty="0">
                <a:solidFill>
                  <a:srgbClr val="FFFFFF"/>
                </a:solidFill>
                <a:sym typeface="Symbol" panose="05050102010706020507" pitchFamily="18" charset="2"/>
              </a:rPr>
              <a:t></a:t>
            </a:r>
            <a:r>
              <a:rPr lang="en-US" sz="2000" b="1" i="1" kern="0" dirty="0">
                <a:solidFill>
                  <a:srgbClr val="FFFF00"/>
                </a:solidFill>
                <a:sym typeface="Symbol" panose="05050102010706020507" pitchFamily="18" charset="2"/>
              </a:rPr>
              <a:t>Microsoft Word</a:t>
            </a:r>
            <a:endParaRPr lang="uk-UA" sz="2000" b="1" i="1" kern="0" dirty="0">
              <a:solidFill>
                <a:srgbClr val="FFFF00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65938" y="2652485"/>
            <a:ext cx="4442790" cy="1840975"/>
            <a:chOff x="1195533" y="4581128"/>
            <a:chExt cx="4442790" cy="1840975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4"/>
            <a:srcRect t="21495"/>
            <a:stretch/>
          </p:blipFill>
          <p:spPr>
            <a:xfrm>
              <a:off x="1867881" y="4581128"/>
              <a:ext cx="3770442" cy="18409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Округлена прямокутна виноска 6"/>
            <p:cNvSpPr/>
            <p:nvPr/>
          </p:nvSpPr>
          <p:spPr>
            <a:xfrm>
              <a:off x="1195533" y="5885664"/>
              <a:ext cx="539552" cy="433621"/>
            </a:xfrm>
            <a:prstGeom prst="wedgeRoundRectCallout">
              <a:avLst>
                <a:gd name="adj1" fmla="val 92993"/>
                <a:gd name="adj2" fmla="val 12142"/>
                <a:gd name="adj3" fmla="val 16667"/>
              </a:avLst>
            </a:prstGeom>
            <a:solidFill>
              <a:srgbClr val="008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1</a:t>
              </a:r>
              <a:endParaRPr kumimoji="0" lang="uk-UA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" name="Округлена прямокутна виноска 7"/>
            <p:cNvSpPr/>
            <p:nvPr/>
          </p:nvSpPr>
          <p:spPr>
            <a:xfrm>
              <a:off x="1224862" y="4925452"/>
              <a:ext cx="539552" cy="433621"/>
            </a:xfrm>
            <a:prstGeom prst="wedgeRoundRectCallout">
              <a:avLst>
                <a:gd name="adj1" fmla="val 92993"/>
                <a:gd name="adj2" fmla="val 12142"/>
                <a:gd name="adj3" fmla="val 16667"/>
              </a:avLst>
            </a:prstGeom>
            <a:solidFill>
              <a:srgbClr val="00B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2</a:t>
              </a:r>
              <a:endParaRPr kumimoji="0" lang="uk-UA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" name="Округлений прямокутник 3"/>
            <p:cNvSpPr/>
            <p:nvPr/>
          </p:nvSpPr>
          <p:spPr>
            <a:xfrm>
              <a:off x="1867881" y="5885664"/>
              <a:ext cx="560432" cy="536439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1" name="Округлений прямокутник 13"/>
            <p:cNvSpPr/>
            <p:nvPr/>
          </p:nvSpPr>
          <p:spPr>
            <a:xfrm>
              <a:off x="1915137" y="4921896"/>
              <a:ext cx="3723186" cy="434450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5191500" y="1951280"/>
            <a:ext cx="3672408" cy="2846440"/>
            <a:chOff x="6347872" y="2152799"/>
            <a:chExt cx="4294889" cy="3206481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 rotWithShape="1">
            <a:blip r:embed="rId5"/>
            <a:srcRect t="14889" r="17241" b="27302"/>
            <a:stretch/>
          </p:blipFill>
          <p:spPr>
            <a:xfrm>
              <a:off x="6912116" y="2604224"/>
              <a:ext cx="3252180" cy="2755056"/>
            </a:xfrm>
            <a:prstGeom prst="rect">
              <a:avLst/>
            </a:prstGeom>
          </p:spPr>
        </p:pic>
        <p:sp>
          <p:nvSpPr>
            <p:cNvPr id="14" name="Округлена прямокутна виноска 9"/>
            <p:cNvSpPr/>
            <p:nvPr/>
          </p:nvSpPr>
          <p:spPr>
            <a:xfrm>
              <a:off x="6347872" y="4649745"/>
              <a:ext cx="539552" cy="433621"/>
            </a:xfrm>
            <a:prstGeom prst="wedgeRoundRectCallout">
              <a:avLst>
                <a:gd name="adj1" fmla="val 73721"/>
                <a:gd name="adj2" fmla="val 73691"/>
                <a:gd name="adj3" fmla="val 16667"/>
              </a:avLst>
            </a:prstGeom>
            <a:solidFill>
              <a:srgbClr val="008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4</a:t>
              </a:r>
              <a:endParaRPr kumimoji="0" lang="uk-UA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" name="Округлений прямокутник 14"/>
            <p:cNvSpPr/>
            <p:nvPr/>
          </p:nvSpPr>
          <p:spPr>
            <a:xfrm>
              <a:off x="6919575" y="2582216"/>
              <a:ext cx="3723186" cy="434450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6" name="Округлений прямокутник 15"/>
            <p:cNvSpPr/>
            <p:nvPr/>
          </p:nvSpPr>
          <p:spPr>
            <a:xfrm>
              <a:off x="7272156" y="4890436"/>
              <a:ext cx="3198000" cy="338764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00</a:t>
              </a:r>
            </a:p>
          </p:txBody>
        </p:sp>
        <p:sp>
          <p:nvSpPr>
            <p:cNvPr id="17" name="Округлена прямокутна виноска 8"/>
            <p:cNvSpPr/>
            <p:nvPr/>
          </p:nvSpPr>
          <p:spPr>
            <a:xfrm>
              <a:off x="8352276" y="2152799"/>
              <a:ext cx="539552" cy="433621"/>
            </a:xfrm>
            <a:prstGeom prst="wedgeRoundRectCallout">
              <a:avLst>
                <a:gd name="adj1" fmla="val -71101"/>
                <a:gd name="adj2" fmla="val 82434"/>
                <a:gd name="adj3" fmla="val 16667"/>
              </a:avLst>
            </a:prstGeom>
            <a:solidFill>
              <a:srgbClr val="008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3</a:t>
              </a:r>
              <a:endParaRPr kumimoji="0" lang="uk-UA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0" y="5037872"/>
            <a:ext cx="7673580" cy="144655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indent="457200" algn="just">
              <a:defRPr/>
            </a:pPr>
            <a:r>
              <a:rPr lang="uk-UA" sz="2800" b="1" i="1" kern="0" dirty="0" smtClean="0">
                <a:solidFill>
                  <a:srgbClr val="FFFFFF"/>
                </a:solidFill>
              </a:rPr>
              <a:t>2</a:t>
            </a:r>
            <a:r>
              <a:rPr lang="uk-UA" sz="2000" b="1" i="1" kern="0" dirty="0" smtClean="0">
                <a:solidFill>
                  <a:srgbClr val="FFFFFF"/>
                </a:solidFill>
              </a:rPr>
              <a:t>. Якщо  </a:t>
            </a:r>
            <a:r>
              <a:rPr lang="uk-UA" sz="2000" b="1" i="1" kern="0" dirty="0">
                <a:solidFill>
                  <a:srgbClr val="FFFFFF"/>
                </a:solidFill>
              </a:rPr>
              <a:t>на  </a:t>
            </a:r>
            <a:r>
              <a:rPr lang="uk-UA" sz="2000" b="1" i="1" kern="0" dirty="0">
                <a:solidFill>
                  <a:srgbClr val="FFFF00"/>
                </a:solidFill>
              </a:rPr>
              <a:t>Робочому столі </a:t>
            </a:r>
            <a:r>
              <a:rPr lang="uk-UA" sz="2000" b="1" i="1" kern="0" dirty="0">
                <a:solidFill>
                  <a:srgbClr val="FFFFFF"/>
                </a:solidFill>
              </a:rPr>
              <a:t>або на </a:t>
            </a:r>
            <a:r>
              <a:rPr lang="uk-UA" sz="2000" b="1" i="1" kern="0" dirty="0">
                <a:solidFill>
                  <a:srgbClr val="FFFF00"/>
                </a:solidFill>
              </a:rPr>
              <a:t>Панелі швидкого запуску</a:t>
            </a:r>
            <a:r>
              <a:rPr lang="uk-UA" sz="2000" b="1" i="1" kern="0" dirty="0">
                <a:solidFill>
                  <a:srgbClr val="FFFFFF"/>
                </a:solidFill>
              </a:rPr>
              <a:t> є   значок програми </a:t>
            </a:r>
            <a:r>
              <a:rPr lang="en-US" sz="2000" b="1" i="1" kern="0" dirty="0">
                <a:solidFill>
                  <a:srgbClr val="FFFF00"/>
                </a:solidFill>
              </a:rPr>
              <a:t>Microsoft Word</a:t>
            </a:r>
            <a:r>
              <a:rPr lang="uk-UA" sz="2000" b="1" i="1" kern="0" dirty="0">
                <a:solidFill>
                  <a:srgbClr val="FFFFFF"/>
                </a:solidFill>
              </a:rPr>
              <a:t>, то для запуску програми можна навести вказівник на значок і двічі клацнути ліву кнопку миші</a:t>
            </a:r>
            <a:r>
              <a:rPr lang="uk-UA" sz="2000" b="1" i="1" kern="0" dirty="0" smtClean="0">
                <a:solidFill>
                  <a:srgbClr val="FFFFFF"/>
                </a:solidFill>
              </a:rPr>
              <a:t>.</a:t>
            </a:r>
            <a:endParaRPr lang="uk-UA" sz="2000" b="1" i="1" kern="0" dirty="0">
              <a:solidFill>
                <a:srgbClr val="FFFF00"/>
              </a:solidFill>
            </a:endParaRPr>
          </a:p>
        </p:txBody>
      </p:sp>
      <p:pic>
        <p:nvPicPr>
          <p:cNvPr id="21" name="Рисунок 20" descr="87088680.png"/>
          <p:cNvPicPr>
            <a:picLocks noChangeAspect="1"/>
          </p:cNvPicPr>
          <p:nvPr/>
        </p:nvPicPr>
        <p:blipFill>
          <a:blip r:embed="rId6" cstate="print"/>
          <a:srcRect l="37248" t="28629" r="35427" b="23287"/>
          <a:stretch>
            <a:fillRect/>
          </a:stretch>
        </p:blipFill>
        <p:spPr>
          <a:xfrm>
            <a:off x="8063880" y="2092"/>
            <a:ext cx="1080120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32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84530"/>
            <a:ext cx="8229600" cy="1143000"/>
          </a:xfrm>
        </p:spPr>
        <p:txBody>
          <a:bodyPr/>
          <a:lstStyle/>
          <a:p>
            <a:r>
              <a:rPr lang="uk-UA" sz="3600" dirty="0">
                <a:solidFill>
                  <a:schemeClr val="bg1"/>
                </a:solidFill>
              </a:rPr>
              <a:t>Вікно програми </a:t>
            </a:r>
            <a:r>
              <a:rPr lang="en-US" sz="3600" dirty="0">
                <a:solidFill>
                  <a:schemeClr val="bg1"/>
                </a:solidFill>
              </a:rPr>
              <a:t>Microsoft Word</a:t>
            </a:r>
            <a:r>
              <a:rPr lang="uk-UA" sz="3600" dirty="0">
                <a:solidFill>
                  <a:schemeClr val="bg1"/>
                </a:solidFill>
              </a:rPr>
              <a:t> 2013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7213" t="18994" r="18090" b="6931"/>
          <a:stretch/>
        </p:blipFill>
        <p:spPr>
          <a:xfrm>
            <a:off x="360658" y="983733"/>
            <a:ext cx="8208912" cy="5874267"/>
          </a:xfrm>
          <a:prstGeom prst="rect">
            <a:avLst/>
          </a:prstGeom>
        </p:spPr>
      </p:pic>
      <p:pic>
        <p:nvPicPr>
          <p:cNvPr id="6" name="Рисунок 5" descr="87088680.png"/>
          <p:cNvPicPr>
            <a:picLocks noChangeAspect="1"/>
          </p:cNvPicPr>
          <p:nvPr/>
        </p:nvPicPr>
        <p:blipFill>
          <a:blip r:embed="rId4" cstate="print"/>
          <a:srcRect l="37248" t="28629" r="35427" b="23287"/>
          <a:stretch>
            <a:fillRect/>
          </a:stretch>
        </p:blipFill>
        <p:spPr>
          <a:xfrm>
            <a:off x="8063880" y="2092"/>
            <a:ext cx="1080120" cy="1296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61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349</Words>
  <Application>Microsoft Office PowerPoint</Application>
  <PresentationFormat>Экран (4:3)</PresentationFormat>
  <Paragraphs>77</Paragraphs>
  <Slides>12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Symbol</vt:lpstr>
      <vt:lpstr>Times New Roman</vt:lpstr>
      <vt:lpstr>Verdana</vt:lpstr>
      <vt:lpstr>Оформление по умолчанию</vt:lpstr>
      <vt:lpstr>Презентация PowerPoint</vt:lpstr>
      <vt:lpstr>Техніка безпеки</vt:lpstr>
      <vt:lpstr>Що таке об’єкти та чим вони різняться?</vt:lpstr>
      <vt:lpstr>Значення властивостей об'єктів  </vt:lpstr>
      <vt:lpstr>Презентация PowerPoint</vt:lpstr>
      <vt:lpstr>Презентация PowerPoint</vt:lpstr>
      <vt:lpstr>Для створення текстових документів використовують текстові редактори та  текстові процесори</vt:lpstr>
      <vt:lpstr>Завантажити текстовий процесор Microsoft Word можна кількома способами.</vt:lpstr>
      <vt:lpstr>Вікно програми Microsoft Word 2013</vt:lpstr>
      <vt:lpstr>Презентация PowerPoint</vt:lpstr>
      <vt:lpstr>Перейди за посиланням та виконай наступні вправи</vt:lpstr>
      <vt:lpstr>Домашнє завдання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Microsoft Office</dc:creator>
  <cp:lastModifiedBy>Наташа</cp:lastModifiedBy>
  <cp:revision>70</cp:revision>
  <dcterms:created xsi:type="dcterms:W3CDTF">2017-10-04T06:20:01Z</dcterms:created>
  <dcterms:modified xsi:type="dcterms:W3CDTF">2019-07-24T17:54:51Z</dcterms:modified>
</cp:coreProperties>
</file>