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00"/>
  </p:normalViewPr>
  <p:slideViewPr>
    <p:cSldViewPr snapToGrid="0" snapToObjects="1">
      <p:cViewPr>
        <p:scale>
          <a:sx n="100" d="100"/>
          <a:sy n="100" d="100"/>
        </p:scale>
        <p:origin x="-49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5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2"/>
          <a:stretch/>
        </p:blipFill>
        <p:spPr>
          <a:xfrm>
            <a:off x="2074614" y="878204"/>
            <a:ext cx="8229600" cy="490469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17520" y="4014216"/>
            <a:ext cx="448056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34113" y="389057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0.45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16937" y="4875212"/>
            <a:ext cx="27432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1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Chuck</dc:creator>
  <cp:lastModifiedBy>Jia, Chuck</cp:lastModifiedBy>
  <cp:revision>9</cp:revision>
  <dcterms:created xsi:type="dcterms:W3CDTF">2017-10-02T05:48:53Z</dcterms:created>
  <dcterms:modified xsi:type="dcterms:W3CDTF">2017-10-02T06:04:03Z</dcterms:modified>
</cp:coreProperties>
</file>