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8"/>
    <p:restoredTop sz="94700"/>
  </p:normalViewPr>
  <p:slideViewPr>
    <p:cSldViewPr snapToGrid="0" snapToObjects="1">
      <p:cViewPr>
        <p:scale>
          <a:sx n="130" d="100"/>
          <a:sy n="130" d="100"/>
        </p:scale>
        <p:origin x="-108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FB32-A2EA-1B46-BECD-A357656E2A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5C29-1CE8-6541-A138-635968C9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84"/>
          <a:stretch/>
        </p:blipFill>
        <p:spPr>
          <a:xfrm>
            <a:off x="2006868" y="996079"/>
            <a:ext cx="8229600" cy="49152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72665" y="4993456"/>
            <a:ext cx="448056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2665" y="3062446"/>
            <a:ext cx="237744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2665" y="2094196"/>
            <a:ext cx="2743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Chuck</dc:creator>
  <cp:lastModifiedBy>Jia, Chuck</cp:lastModifiedBy>
  <cp:revision>10</cp:revision>
  <dcterms:created xsi:type="dcterms:W3CDTF">2017-10-02T05:48:53Z</dcterms:created>
  <dcterms:modified xsi:type="dcterms:W3CDTF">2017-10-02T06:00:53Z</dcterms:modified>
</cp:coreProperties>
</file>