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C7C6-F92F-4B45-B52F-A8E9F73FA71C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C0E8-C4F9-3440-B8BA-1BBDF02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6"/>
          <a:stretch/>
        </p:blipFill>
        <p:spPr>
          <a:xfrm>
            <a:off x="2065338" y="585788"/>
            <a:ext cx="8229600" cy="5486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031808" y="4099941"/>
            <a:ext cx="448056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48984" y="396144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0.45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2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Chuck</dc:creator>
  <cp:lastModifiedBy>Jia, Chuck</cp:lastModifiedBy>
  <cp:revision>1</cp:revision>
  <dcterms:created xsi:type="dcterms:W3CDTF">2017-10-02T06:24:55Z</dcterms:created>
  <dcterms:modified xsi:type="dcterms:W3CDTF">2017-10-02T06:27:03Z</dcterms:modified>
</cp:coreProperties>
</file>