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73" r:id="rId8"/>
    <p:sldId id="274" r:id="rId9"/>
    <p:sldId id="275" r:id="rId10"/>
    <p:sldId id="267" r:id="rId11"/>
    <p:sldId id="268" r:id="rId12"/>
    <p:sldId id="276" r:id="rId13"/>
    <p:sldId id="269" r:id="rId14"/>
    <p:sldId id="260" r:id="rId15"/>
    <p:sldId id="265" r:id="rId16"/>
    <p:sldId id="26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58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two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97EB4-05F3-43A8-BA6A-DCD0AC14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 err="1"/>
              <a:t>Sphere</a:t>
            </a:r>
            <a:endParaRPr lang="de-AT" dirty="0"/>
          </a:p>
        </p:txBody>
      </p:sp>
      <p:pic>
        <p:nvPicPr>
          <p:cNvPr id="4098" name="Picture 2" descr="vertex indices of sphere">
            <a:extLst>
              <a:ext uri="{FF2B5EF4-FFF2-40B4-BE49-F238E27FC236}">
                <a16:creationId xmlns:a16="http://schemas.microsoft.com/office/drawing/2014/main" id="{1A23B5E2-6616-412A-BA2C-8D3D84EC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65346"/>
            <a:ext cx="5451627" cy="34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5780B-AB06-4354-940D-4DD37D7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draw the surface of a sphere in OpenGL, you must triangulate adjacent vertices to form polygons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sector in a stack requires 2 triangles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vertex index in the current stack is k1 and the next stack is k2, then the counterclockwise orders of vertex indices of 2 triangles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 ⟶ k2 ⟶ k1+1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k1+1 ⟶ k2 ⟶ k2+1</a:t>
            </a: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grün, Screenshot enthält.&#10;&#10;Automatisch generierte Beschreibung">
            <a:extLst>
              <a:ext uri="{FF2B5EF4-FFF2-40B4-BE49-F238E27FC236}">
                <a16:creationId xmlns:a16="http://schemas.microsoft.com/office/drawing/2014/main" id="{0709819E-0DD3-433C-A22C-2FB7D51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7DC0F-107D-491A-8C25-B0825FC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walls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9CC7FAD-9556-490E-BB8E-3359AD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6" y="675000"/>
            <a:ext cx="6878127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BBE6-1823-406B-A551-5B01975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A14AE-C590-468B-8889-7E89B83B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closed surface where every point on the sphere is same distance (radius) from a given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draw all the points on a sphere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a limited amount of points by dividing the sphere by sectors and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arbitrary point (x, y, z) on a sphere can be computed with the corresponding sector angle θ and stack angle 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formula to find a point on a sphere">
            <a:extLst>
              <a:ext uri="{FF2B5EF4-FFF2-40B4-BE49-F238E27FC236}">
                <a16:creationId xmlns:a16="http://schemas.microsoft.com/office/drawing/2014/main" id="{2780149B-F359-4A4C-BBE1-BF87F30DE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666802" y="5037195"/>
            <a:ext cx="3990975" cy="11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 to find a point on a sphere">
            <a:extLst>
              <a:ext uri="{FF2B5EF4-FFF2-40B4-BE49-F238E27FC236}">
                <a16:creationId xmlns:a16="http://schemas.microsoft.com/office/drawing/2014/main" id="{6906086A-07DE-4942-AB89-88C69FB5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67"/>
          <a:stretch/>
        </p:blipFill>
        <p:spPr bwMode="auto">
          <a:xfrm>
            <a:off x="6411241" y="5037195"/>
            <a:ext cx="3990975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ric equation of a sphere">
            <a:extLst>
              <a:ext uri="{FF2B5EF4-FFF2-40B4-BE49-F238E27FC236}">
                <a16:creationId xmlns:a16="http://schemas.microsoft.com/office/drawing/2014/main" id="{591B8EC2-87DB-4437-93F4-4D95BB48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0" y="1136849"/>
            <a:ext cx="4644000" cy="45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ors and stacks of a sphere">
            <a:extLst>
              <a:ext uri="{FF2B5EF4-FFF2-40B4-BE49-F238E27FC236}">
                <a16:creationId xmlns:a16="http://schemas.microsoft.com/office/drawing/2014/main" id="{735FAA33-9727-4164-9494-C0CA73B5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394470"/>
            <a:ext cx="4309504" cy="44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0842-7312-41F9-A888-F3BF9D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63C5-6ADD-4466-A8EF-AC441F3A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sector angles is from 0 to 360 degrees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angles are from 90 (top) to -90 degrees (bottom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8A937D-725C-41B4-833F-52E2D8D1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8" y="3086833"/>
            <a:ext cx="4657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0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 Presentation</vt:lpstr>
      <vt:lpstr>PowerPoint Presentation</vt:lpstr>
      <vt:lpstr>Libraries</vt:lpstr>
      <vt:lpstr>Libraries</vt:lpstr>
      <vt:lpstr>Sphere</vt:lpstr>
      <vt:lpstr>PowerPoint Presentation</vt:lpstr>
      <vt:lpstr>Sphere</vt:lpstr>
      <vt:lpstr>Creating the sphere</vt:lpstr>
      <vt:lpstr>Creating the sphere: 1.step</vt:lpstr>
      <vt:lpstr>Sphere</vt:lpstr>
      <vt:lpstr>Creating the sphere: 2.step</vt:lpstr>
      <vt:lpstr>PowerPoint Presentation</vt:lpstr>
      <vt:lpstr>Creating walls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Nuris Samardzic</cp:lastModifiedBy>
  <cp:revision>34</cp:revision>
  <dcterms:created xsi:type="dcterms:W3CDTF">2021-05-30T17:41:04Z</dcterms:created>
  <dcterms:modified xsi:type="dcterms:W3CDTF">2021-06-24T07:01:00Z</dcterms:modified>
</cp:coreProperties>
</file>