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99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9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05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9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6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989466-504B-4804-90BA-42AAF5AF4E6F}" type="datetimeFigureOut">
              <a:rPr lang="de-AT" smtClean="0"/>
              <a:t>31.05.2021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03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gho.ca/opengl/gl_spher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B976-3DF5-4CFB-857D-AB94FC963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Ballwall</a:t>
            </a:r>
            <a:br>
              <a:rPr lang="de-DE" dirty="0"/>
            </a:br>
            <a:r>
              <a:rPr lang="de-DE" dirty="0"/>
              <a:t>„3D – Flappy Bird“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9114B-EE15-4211-A627-1A8A83D36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amardzic 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Nuris, 01611855</a:t>
            </a:r>
          </a:p>
          <a:p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Tosun </a:t>
            </a:r>
            <a:r>
              <a:rPr lang="de-AT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Begüm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11719058</a:t>
            </a:r>
          </a:p>
        </p:txBody>
      </p:sp>
    </p:spTree>
    <p:extLst>
      <p:ext uri="{BB962C8B-B14F-4D97-AF65-F5344CB8AC3E}">
        <p14:creationId xmlns:p14="http://schemas.microsoft.com/office/powerpoint/2010/main" val="8912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166B8-C90E-42E5-B6B7-2CA12AF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5A9B4-7F8D-442E-8AF2-CBCFC8D2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http://www.songho.ca/opengl/gl_sphere.html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in three main steps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Creating the sphere: 1.step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497F57-47E4-4C01-902B-036AF2EB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1F9CE4-4757-4ED4-AB94-D791E17B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54" y="938568"/>
            <a:ext cx="8083997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Creating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the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sphere</a:t>
            </a:r>
            <a:r>
              <a:rPr lang="de-DE" sz="3600" dirty="0">
                <a:solidFill>
                  <a:srgbClr val="FFFFFF"/>
                </a:solidFill>
              </a:rPr>
              <a:t>: 2.step</a:t>
            </a:r>
            <a:endParaRPr lang="de-AT" sz="36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F8BC30-725C-44DE-84CE-16DA965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549000"/>
            <a:ext cx="8118065" cy="5760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49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the sphere: 3.step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7388EC-9D73-4DC2-A649-E5B9AC37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" y="78948"/>
            <a:ext cx="12192815" cy="4752000"/>
          </a:xfrm>
        </p:spPr>
      </p:pic>
    </p:spTree>
    <p:extLst>
      <p:ext uri="{BB962C8B-B14F-4D97-AF65-F5344CB8AC3E}">
        <p14:creationId xmlns:p14="http://schemas.microsoft.com/office/powerpoint/2010/main" val="251693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9ED1C5-2372-4D17-8C63-7692DB9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Perspective / 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5F3B47-6CEE-4316-9498-07BE6723D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5" y="0"/>
            <a:ext cx="10642085" cy="4896000"/>
          </a:xfrm>
        </p:spPr>
      </p:pic>
    </p:spTree>
    <p:extLst>
      <p:ext uri="{BB962C8B-B14F-4D97-AF65-F5344CB8AC3E}">
        <p14:creationId xmlns:p14="http://schemas.microsoft.com/office/powerpoint/2010/main" val="133571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79722-9D15-41B3-BBD2-84DD6BA1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Perspective / View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940FA-AE63-472C-9C64-2AFAFAA89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2449"/>
            <a:ext cx="6674994" cy="2340000"/>
          </a:xfrm>
        </p:spPr>
      </p:pic>
    </p:spTree>
    <p:extLst>
      <p:ext uri="{BB962C8B-B14F-4D97-AF65-F5344CB8AC3E}">
        <p14:creationId xmlns:p14="http://schemas.microsoft.com/office/powerpoint/2010/main" val="168936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802FF9-04D8-4652-942F-8F50B2AB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Shaders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D23AF-6D2B-4179-ACA4-8B686BD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500">
                <a:solidFill>
                  <a:srgbClr val="FFFFFF"/>
                </a:solidFill>
              </a:rPr>
              <a:t> </a:t>
            </a:r>
            <a:endParaRPr lang="de-AT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5AA5B8-5B53-45FE-B0CC-C35A22EF7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A32583-8E09-487C-A962-9B147266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Shaders</a:t>
            </a:r>
            <a:endParaRPr lang="de-AT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A7E0E7-50A9-470B-865F-8F306ADE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23BF1B-5F34-49C4-B266-96BBF9A1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44" y="-54000"/>
            <a:ext cx="7017250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8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EC03-CA95-40FB-9CAF-CF886B3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64E65-98FF-48E6-8101-87CBF706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78" y="1845734"/>
            <a:ext cx="8849802" cy="402336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0555-6447-433C-BFC8-2B8B1470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46191-ECBA-4A39-83C9-233AB7CA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96866F-3ABD-4442-A7E8-50B3435B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00" y="1287000"/>
            <a:ext cx="102816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ABA78D-AC87-4FD9-85BB-3A66977E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64" y="878659"/>
            <a:ext cx="4292180" cy="331958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27A58D-746A-41FB-B1E1-1046B015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84" y="4198240"/>
            <a:ext cx="2189039" cy="22084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C1ACAF-826E-48EB-8F5C-46F16DC44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00" y="451324"/>
            <a:ext cx="4247845" cy="3286330"/>
          </a:xfrm>
          <a:prstGeom prst="rect">
            <a:avLst/>
          </a:prstGeom>
        </p:spPr>
      </p:pic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82832940-CAF8-46A5-891E-59C9AE3A523D}"/>
              </a:ext>
            </a:extLst>
          </p:cNvPr>
          <p:cNvSpPr/>
          <p:nvPr/>
        </p:nvSpPr>
        <p:spPr>
          <a:xfrm>
            <a:off x="3570597" y="2261162"/>
            <a:ext cx="1232452" cy="1208135"/>
          </a:xfrm>
          <a:prstGeom prst="flowChartConnector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414624-3B59-43F3-8D76-66DC6E82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491" y="2076908"/>
            <a:ext cx="1103526" cy="10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69BF31F-55DB-4360-B21F-4292AFC5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03" y="2401735"/>
            <a:ext cx="2652982" cy="20515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F0449D-BFB0-48A4-90EA-F91C9480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2398794"/>
            <a:ext cx="2651990" cy="20545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56425C-8913-4279-80EE-5D1B129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2398794"/>
            <a:ext cx="2651990" cy="20545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E8C991-33AD-49D3-B490-5DA2FE09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0"/>
            <a:ext cx="2651990" cy="20545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3A584-DE56-4D09-B163-873D0F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4797588"/>
            <a:ext cx="2651990" cy="20545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80461-F06F-47ED-9D68-ED828E25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-34593"/>
            <a:ext cx="2651990" cy="20545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CAD822-3636-48C3-A285-B1435319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4797588"/>
            <a:ext cx="2651990" cy="20545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9661C4-4DF8-4C55-941C-363DAF19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0"/>
            <a:ext cx="2651990" cy="20545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F764E2C-E01E-4815-8ED1-A6556CD3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4797588"/>
            <a:ext cx="2651990" cy="2054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73BF73C-9C6B-47F1-B16F-F22BEE99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93" y="135466"/>
            <a:ext cx="615750" cy="6066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A6ADF8-F1CA-4597-9FB4-02D604378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5" y="86426"/>
            <a:ext cx="615749" cy="6096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C4A390E-6E9E-4940-B06E-714F734B9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2" y="111892"/>
            <a:ext cx="615749" cy="6096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2524041-F198-44AB-863B-4C0A147A5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3121232"/>
            <a:ext cx="615749" cy="60965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D5D2777-220D-4B69-8F09-544349632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4" y="3121232"/>
            <a:ext cx="615749" cy="6096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45B506B-7F45-4039-895E-808B4E643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1" y="3121231"/>
            <a:ext cx="615749" cy="6096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BE271B5-B485-4EA0-846F-E5464D678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6112881"/>
            <a:ext cx="615749" cy="60965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A06DD48-5DAE-4AAD-B80D-7126C19D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3" y="6112881"/>
            <a:ext cx="615749" cy="60965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E9D70E-09AE-47FE-9B27-1511E51E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0" y="6112881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3FD2E-2867-4FFA-98C2-5B986EC1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4917-B605-4C37-B864-0B39ED2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42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57D6-D380-4C94-A76F-F3014E4E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974372" cy="1450757"/>
          </a:xfrm>
        </p:spPr>
        <p:txBody>
          <a:bodyPr/>
          <a:lstStyle/>
          <a:p>
            <a:pPr algn="ctr"/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EFEA-3C3C-45F5-AE06-DFE4DD96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2370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extensions: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 to provide new or expanded functionality that the core of OpenGL does not provide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glew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v2.2.0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Extension Wrangler Library (GLEW)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cross-platform open-source C/C++ extension loading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efficient run-time mechanisms for determining which OpenGL extensions are supported on the target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Nigel Stewart with bug fixes, new OpenGL extension support and new releases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by Milan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Marcelo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Magallon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Lefohn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 Wyman were the first users and also assisted with the design and debugging process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6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860A9-F059-4C4C-BB79-0ADD1287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7A2C-E0DC-4F3D-BCF1-A76473E7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v3.0.0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 Utility Toolkit: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is getting old and really needs improvement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license does not allow anyone to distribute modified library code</a:t>
            </a:r>
          </a:p>
          <a:p>
            <a:pPr marL="201168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free-software/open-source alternative to the GLUT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originally written by Pawel W.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Olszta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contributions from Andreas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Umbach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Steve Baker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F. Fay, John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Tsiombikas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Diederick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Niehorster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current maintainers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138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grün, Screenshot enthält.&#10;&#10;Automatisch generierte Beschreibung">
            <a:extLst>
              <a:ext uri="{FF2B5EF4-FFF2-40B4-BE49-F238E27FC236}">
                <a16:creationId xmlns:a16="http://schemas.microsoft.com/office/drawing/2014/main" id="{0709819E-0DD3-433C-A22C-2FB7D51A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7DC0F-107D-491A-8C25-B0825FC5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Creating walls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043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rgbClr val="000000"/>
      </a:dk1>
      <a:lt1>
        <a:sysClr val="window" lastClr="FFFFFF"/>
      </a:lt1>
      <a:dk2>
        <a:srgbClr val="2F2F2F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270</Words>
  <Application>Microsoft Office PowerPoint</Application>
  <PresentationFormat>Breitbild</PresentationFormat>
  <Paragraphs>38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Rückblick</vt:lpstr>
      <vt:lpstr>Ballwall „3D – Flappy Bird“</vt:lpstr>
      <vt:lpstr>Contents</vt:lpstr>
      <vt:lpstr>PowerPoint-Präsentation</vt:lpstr>
      <vt:lpstr>PowerPoint-Präsentation</vt:lpstr>
      <vt:lpstr>PowerPoint-Präsentation</vt:lpstr>
      <vt:lpstr>Demo</vt:lpstr>
      <vt:lpstr>Libraries</vt:lpstr>
      <vt:lpstr>Libraries</vt:lpstr>
      <vt:lpstr>Creating walls</vt:lpstr>
      <vt:lpstr>Creating the sphere</vt:lpstr>
      <vt:lpstr>Creating the sphere: 1.step</vt:lpstr>
      <vt:lpstr>Creating the sphere: 2.step</vt:lpstr>
      <vt:lpstr>Creating the sphere: 3.step</vt:lpstr>
      <vt:lpstr>Perspective / View</vt:lpstr>
      <vt:lpstr>Perspective / View</vt:lpstr>
      <vt:lpstr>Shaders</vt:lpstr>
      <vt:lpstr>Shaders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</dc:creator>
  <cp:lastModifiedBy>Uni</cp:lastModifiedBy>
  <cp:revision>23</cp:revision>
  <dcterms:created xsi:type="dcterms:W3CDTF">2021-05-30T17:41:04Z</dcterms:created>
  <dcterms:modified xsi:type="dcterms:W3CDTF">2021-05-30T22:58:10Z</dcterms:modified>
</cp:coreProperties>
</file>