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6" r:id="rId9"/>
    <p:sldId id="265" r:id="rId10"/>
    <p:sldId id="273" r:id="rId11"/>
    <p:sldId id="274" r:id="rId12"/>
    <p:sldId id="275" r:id="rId13"/>
    <p:sldId id="267" r:id="rId14"/>
    <p:sldId id="268" r:id="rId15"/>
    <p:sldId id="276" r:id="rId16"/>
    <p:sldId id="269" r:id="rId17"/>
    <p:sldId id="270" r:id="rId18"/>
    <p:sldId id="271" r:id="rId19"/>
    <p:sldId id="272" r:id="rId20"/>
    <p:sldId id="262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4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993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382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590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050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104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374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185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989466-504B-4804-90BA-42AAF5AF4E6F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195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562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989466-504B-4804-90BA-42AAF5AF4E6F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603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ngho.ca/opengl/gl_spher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BB976-3DF5-4CFB-857D-AB94FC963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Ballwall</a:t>
            </a:r>
            <a:br>
              <a:rPr lang="de-DE" dirty="0"/>
            </a:br>
            <a:r>
              <a:rPr lang="de-DE" dirty="0"/>
              <a:t>„3D – Flappy Bird“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C9114B-EE15-4211-A627-1A8A83D36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de-DE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amardzic </a:t>
            </a:r>
            <a:r>
              <a:rPr lang="de-AT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Nuris, 01611855</a:t>
            </a:r>
          </a:p>
          <a:p>
            <a:r>
              <a:rPr lang="de-AT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Tosun </a:t>
            </a:r>
            <a:r>
              <a:rPr lang="de-AT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Begüm</a:t>
            </a:r>
            <a:r>
              <a:rPr lang="de-AT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11719058</a:t>
            </a:r>
          </a:p>
        </p:txBody>
      </p:sp>
    </p:spTree>
    <p:extLst>
      <p:ext uri="{BB962C8B-B14F-4D97-AF65-F5344CB8AC3E}">
        <p14:creationId xmlns:p14="http://schemas.microsoft.com/office/powerpoint/2010/main" val="89122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6BBE6-1823-406B-A551-5B019757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Sphere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AA14AE-C590-468B-8889-7E89B83B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closed surface where every point on the sphere is same distance (radius) from a given point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de-AT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y</a:t>
            </a:r>
            <a:r>
              <a:rPr lang="de-AT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z</a:t>
            </a:r>
            <a:r>
              <a:rPr lang="de-AT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r>
              <a:rPr lang="de-AT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cannot draw all the points on a sphere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 a limited amount of points by dividing the sphere by sectors and stacks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arbitrary point (x, y, z) on a sphere can be computed with the corresponding sector angle θ and stack angle ϕ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2" name="Picture 4" descr="formula to find a point on a sphere">
            <a:extLst>
              <a:ext uri="{FF2B5EF4-FFF2-40B4-BE49-F238E27FC236}">
                <a16:creationId xmlns:a16="http://schemas.microsoft.com/office/drawing/2014/main" id="{2780149B-F359-4A4C-BBE1-BF87F30DE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880"/>
          <a:stretch/>
        </p:blipFill>
        <p:spPr bwMode="auto">
          <a:xfrm>
            <a:off x="1666802" y="5037195"/>
            <a:ext cx="3990975" cy="116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rmula to find a point on a sphere">
            <a:extLst>
              <a:ext uri="{FF2B5EF4-FFF2-40B4-BE49-F238E27FC236}">
                <a16:creationId xmlns:a16="http://schemas.microsoft.com/office/drawing/2014/main" id="{6906086A-07DE-4942-AB89-88C69FB5B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167"/>
          <a:stretch/>
        </p:blipFill>
        <p:spPr bwMode="auto">
          <a:xfrm>
            <a:off x="6411241" y="5037195"/>
            <a:ext cx="3990975" cy="4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5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ametric equation of a sphere">
            <a:extLst>
              <a:ext uri="{FF2B5EF4-FFF2-40B4-BE49-F238E27FC236}">
                <a16:creationId xmlns:a16="http://schemas.microsoft.com/office/drawing/2014/main" id="{591B8EC2-87DB-4437-93F4-4D95BB48F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80" y="1136849"/>
            <a:ext cx="4644000" cy="458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ctors and stacks of a sphere">
            <a:extLst>
              <a:ext uri="{FF2B5EF4-FFF2-40B4-BE49-F238E27FC236}">
                <a16:creationId xmlns:a16="http://schemas.microsoft.com/office/drawing/2014/main" id="{735FAA33-9727-4164-9494-C0CA73B5B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12" y="1394470"/>
            <a:ext cx="4309504" cy="443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08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30842-7312-41F9-A888-F3BF9DD8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Sphere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663C5-6ADD-4466-A8EF-AC441F3AA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range of sector angles is from 0 to 360 degrees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angles are from 90 (top) to -90 degrees (bottom</a:t>
            </a: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78A937D-725C-41B4-833F-52E2D8D14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78" y="3086833"/>
            <a:ext cx="46577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5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166B8-C90E-42E5-B6B7-2CA12AFC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sphere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35A9B4-7F8D-442E-8AF2-CBCFC8D20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http://www.songho.ca/opengl/gl_sphere.html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 in three main steps</a:t>
            </a:r>
            <a:endParaRPr lang="de-A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1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BD0226-9703-41AF-92F4-0830512A0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9C037-89D1-4D16-9F78-B92699686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CBFB9-7F76-4A9D-908B-14CE62DB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Creating the sphere: 1.step</a:t>
            </a:r>
            <a:endParaRPr lang="de-AT" sz="36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497F57-47E4-4C01-902B-036AF2EBC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EF713F-D367-4E26-8830-885F751C3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1F9CE4-4757-4ED4-AB94-D791E17B7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954" y="938568"/>
            <a:ext cx="8083997" cy="49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74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9A2C1126-B82F-462B-8DEB-8B10A5B0F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97EB4-05F3-43A8-BA6A-DCD0AC14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de-DE" dirty="0" err="1"/>
              <a:t>Sphere</a:t>
            </a:r>
            <a:endParaRPr lang="de-AT" dirty="0"/>
          </a:p>
        </p:txBody>
      </p:sp>
      <p:pic>
        <p:nvPicPr>
          <p:cNvPr id="4098" name="Picture 2" descr="vertex indices of sphere">
            <a:extLst>
              <a:ext uri="{FF2B5EF4-FFF2-40B4-BE49-F238E27FC236}">
                <a16:creationId xmlns:a16="http://schemas.microsoft.com/office/drawing/2014/main" id="{1A23B5E2-6616-412A-BA2C-8D3D84EC0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565346"/>
            <a:ext cx="5451627" cy="340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1" name="Straight Connector 72">
            <a:extLst>
              <a:ext uri="{FF2B5EF4-FFF2-40B4-BE49-F238E27FC236}">
                <a16:creationId xmlns:a16="http://schemas.microsoft.com/office/drawing/2014/main" id="{BE5B8EFE-AF32-4125-97CC-7322A38D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5780B-AB06-4354-940D-4DD37D79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draw the surface of a sphere in OpenGL, you must triangulate adjacent vertices to form polygons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sector in a stack requires 2 triangles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first vertex index in the current stack is k1 and the next stack is k2, then the counterclockwise orders of vertex indices of 2 triangles are;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k1 ⟶ k2 ⟶ k1+1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k1+1 ⟶ k2 ⟶ k2+1</a:t>
            </a:r>
          </a:p>
        </p:txBody>
      </p:sp>
      <p:sp>
        <p:nvSpPr>
          <p:cNvPr id="4102" name="Rectangle 74">
            <a:extLst>
              <a:ext uri="{FF2B5EF4-FFF2-40B4-BE49-F238E27FC236}">
                <a16:creationId xmlns:a16="http://schemas.microsoft.com/office/drawing/2014/main" id="{E225B535-6DF5-4B36-9E4B-B80A0796A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E43A332-627C-4D63-B88B-FC1C2B12D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432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BD0226-9703-41AF-92F4-0830512A0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9C037-89D1-4D16-9F78-B92699686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CBFB9-7F76-4A9D-908B-14CE62DB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 dirty="0" err="1">
                <a:solidFill>
                  <a:srgbClr val="FFFFFF"/>
                </a:solidFill>
              </a:rPr>
              <a:t>Creating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the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sphere</a:t>
            </a:r>
            <a:r>
              <a:rPr lang="de-DE" sz="3600" dirty="0">
                <a:solidFill>
                  <a:srgbClr val="FFFFFF"/>
                </a:solidFill>
              </a:rPr>
              <a:t>: 2.step</a:t>
            </a:r>
            <a:endParaRPr lang="de-AT" sz="3600" dirty="0">
              <a:solidFill>
                <a:srgbClr val="FFFFFF"/>
              </a:solidFill>
            </a:endParaRPr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DF8BC30-725C-44DE-84CE-16DA96517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79" y="549000"/>
            <a:ext cx="8118065" cy="5760000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EF713F-D367-4E26-8830-885F751C3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449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1CEA5B3-F026-4EA7-8ECF-E1F5465E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486FE1-17CE-45A4-9CBC-8C0B185E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F0217B-4943-4BF1-8CDF-A5FB04C8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47A5FA4-F7D9-4BD2-BCEA-016B70DC8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CBFB9-7F76-4A9D-908B-14CE62DB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Creating the sphere: 3.step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AADE08-A85D-4367-AF35-82927B65B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nhaltsplatzhalter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607388EC-9D73-4DC2-A649-E5B9AC37C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5" y="78948"/>
            <a:ext cx="12192815" cy="4752000"/>
          </a:xfrm>
        </p:spPr>
      </p:pic>
    </p:spTree>
    <p:extLst>
      <p:ext uri="{BB962C8B-B14F-4D97-AF65-F5344CB8AC3E}">
        <p14:creationId xmlns:p14="http://schemas.microsoft.com/office/powerpoint/2010/main" val="2516939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CEA5B3-F026-4EA7-8ECF-E1F5465E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486FE1-17CE-45A4-9CBC-8C0B185E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0217B-4943-4BF1-8CDF-A5FB04C8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47A5FA4-F7D9-4BD2-BCEA-016B70DC8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9ED1C5-2372-4D17-8C63-7692DB9B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Perspective / 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AADE08-A85D-4367-AF35-82927B65B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nhaltsplatzhalter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15F3B47-6CEE-4316-9498-07BE6723D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75" y="0"/>
            <a:ext cx="10642085" cy="4896000"/>
          </a:xfrm>
        </p:spPr>
      </p:pic>
    </p:spTree>
    <p:extLst>
      <p:ext uri="{BB962C8B-B14F-4D97-AF65-F5344CB8AC3E}">
        <p14:creationId xmlns:p14="http://schemas.microsoft.com/office/powerpoint/2010/main" val="1335712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79722-9D15-41B3-BBD2-84DD6BA1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FFFFF"/>
                </a:solidFill>
              </a:rPr>
              <a:t>Perspective / View</a:t>
            </a:r>
            <a:endParaRPr lang="de-AT" dirty="0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13940FA-AE63-472C-9C64-2AFAFAA89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72449"/>
            <a:ext cx="6674994" cy="2340000"/>
          </a:xfrm>
        </p:spPr>
      </p:pic>
    </p:spTree>
    <p:extLst>
      <p:ext uri="{BB962C8B-B14F-4D97-AF65-F5344CB8AC3E}">
        <p14:creationId xmlns:p14="http://schemas.microsoft.com/office/powerpoint/2010/main" val="168936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0EC03-CA95-40FB-9CAF-CF886B32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A64E65-98FF-48E6-8101-87CBF706D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78" y="1845734"/>
            <a:ext cx="8849802" cy="4023360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de-A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77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670695-BABB-487A-9D4A-6B549E1C4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639418-A68B-41C9-8706-DAD1D3E21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802FF9-04D8-4652-942F-8F50B2AB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Shaders</a:t>
            </a:r>
            <a:endParaRPr lang="de-AT" sz="36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2D23AF-6D2B-4179-ACA4-8B686BD8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1500">
                <a:solidFill>
                  <a:srgbClr val="FFFFFF"/>
                </a:solidFill>
              </a:rPr>
              <a:t> </a:t>
            </a:r>
            <a:endParaRPr lang="de-AT" sz="15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79711D-7383-441E-8339-9A2B5666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65AA5B8-5B53-45FE-B0CC-C35A22EF7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99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670695-BABB-487A-9D4A-6B549E1C4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639418-A68B-41C9-8706-DAD1D3E21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A32583-8E09-487C-A962-9B147266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Shaders</a:t>
            </a:r>
            <a:endParaRPr lang="de-AT" sz="36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A7E0E7-50A9-470B-865F-8F306ADE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79711D-7383-441E-8339-9A2B5666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A23BF1B-5F34-49C4-B266-96BBF9A15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644" y="-54000"/>
            <a:ext cx="7017250" cy="6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8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A0555-6447-433C-BFC8-2B8B1470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F46191-ECBA-4A39-83C9-233AB7CA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A96866F-3ABD-4442-A7E8-50B3435B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00" y="1287000"/>
            <a:ext cx="102816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2ABA78D-AC87-4FD9-85BB-3A66977E8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64" y="878659"/>
            <a:ext cx="4292180" cy="331958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627A58D-746A-41FB-B1E1-1046B015F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84" y="4198240"/>
            <a:ext cx="2189039" cy="220843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3C1ACAF-826E-48EB-8F5C-46F16DC44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00" y="451324"/>
            <a:ext cx="4247845" cy="3286330"/>
          </a:xfrm>
          <a:prstGeom prst="rect">
            <a:avLst/>
          </a:prstGeom>
        </p:spPr>
      </p:pic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82832940-CAF8-46A5-891E-59C9AE3A523D}"/>
              </a:ext>
            </a:extLst>
          </p:cNvPr>
          <p:cNvSpPr/>
          <p:nvPr/>
        </p:nvSpPr>
        <p:spPr>
          <a:xfrm>
            <a:off x="3570597" y="2261162"/>
            <a:ext cx="1232452" cy="1208135"/>
          </a:xfrm>
          <a:prstGeom prst="flowChartConnector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F414624-3B59-43F3-8D76-66DC6E821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491" y="2076908"/>
            <a:ext cx="1103526" cy="108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4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69BF31F-55DB-4360-B21F-4292AFC5F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403" y="2401735"/>
            <a:ext cx="2652982" cy="205158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7F0449D-BFB0-48A4-90EA-F91C94806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05" y="2398794"/>
            <a:ext cx="2651990" cy="205453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F56425C-8913-4279-80EE-5D1B1290D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7" y="2398794"/>
            <a:ext cx="2651990" cy="205453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1E8C991-33AD-49D3-B490-5DA2FE09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7" y="0"/>
            <a:ext cx="2651990" cy="20545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FC3A584-DE56-4D09-B163-873D0FEE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7" y="4797588"/>
            <a:ext cx="2651990" cy="20545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180461-F06F-47ED-9D68-ED828E252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05" y="-34593"/>
            <a:ext cx="2651990" cy="205453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8CAD822-3636-48C3-A285-B1435319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05" y="4797588"/>
            <a:ext cx="2651990" cy="20545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B9661C4-4DF8-4C55-941C-363DAF19C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403" y="0"/>
            <a:ext cx="2651990" cy="205453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F764E2C-E01E-4815-8ED1-A6556CD3D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403" y="4797588"/>
            <a:ext cx="2651990" cy="205453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73BF73C-9C6B-47F1-B16F-F22BEE997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93" y="135466"/>
            <a:ext cx="615750" cy="60660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A6ADF8-F1CA-4597-9FB4-02D604378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125" y="86426"/>
            <a:ext cx="615749" cy="60965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C4A390E-6E9E-4940-B06E-714F734B9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012" y="111892"/>
            <a:ext cx="615749" cy="60965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2524041-F198-44AB-863B-4C0A147A5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93" y="3121232"/>
            <a:ext cx="615749" cy="60965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D5D2777-220D-4B69-8F09-544349632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124" y="3121232"/>
            <a:ext cx="615749" cy="60965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45B506B-7F45-4039-895E-808B4E643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011" y="3121231"/>
            <a:ext cx="615749" cy="60965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BE271B5-B485-4EA0-846F-E5464D678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93" y="6112881"/>
            <a:ext cx="615749" cy="60965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9A06DD48-5DAE-4AAD-B80D-7126C19D2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123" y="6112881"/>
            <a:ext cx="615749" cy="60965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5E9D70E-09AE-47FE-9B27-1511E51E2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010" y="6112881"/>
            <a:ext cx="61574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2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3FD2E-2867-4FFA-98C2-5B986EC1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C4917-B605-4C37-B864-0B39ED2D7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42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857D6-D380-4C94-A76F-F3014E4E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974372" cy="1450757"/>
          </a:xfrm>
        </p:spPr>
        <p:txBody>
          <a:bodyPr/>
          <a:lstStyle/>
          <a:p>
            <a:pPr algn="ctr"/>
            <a:r>
              <a:rPr lang="de-DE" dirty="0"/>
              <a:t>Libraries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56EFEA-3C3C-45F5-AE06-DFE4DD96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23701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 extensions: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implementations to provide new or expanded functionality that the core of OpenGL does not provide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glew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v2.2.0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 Extension Wrangler Library (GLEW) 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cross-platform open-source C/C++ extension loading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efficient run-time mechanisms for determining which OpenGL extensions are supported on the target platform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maintained by Nigel Stewart with bug fixes, new OpenGL extension support and new releases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developed by Milan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Marcelo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Magallon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Aaron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Lefohn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Kniss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Chris Wyman were the first users and also assisted with the design and debugging process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6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860A9-F059-4C4C-BB79-0ADD1287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97A2C-E0DC-4F3D-BCF1-A76473E7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AT" b="0" i="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de-AT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v3.0.0 </a:t>
            </a:r>
            <a:r>
              <a:rPr lang="de-AT" b="0" i="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de-AT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GL Utility Toolkit: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GLUT </a:t>
            </a:r>
            <a:r>
              <a:rPr lang="de-A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de-A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A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de-A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GLUT is getting old and really needs improvement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license does not allow anyone to distribute modified library code</a:t>
            </a:r>
          </a:p>
          <a:p>
            <a:pPr marL="201168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free-software/open-source alternative to the GLUT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originally written by Pawel W.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Olszta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contributions from Andreas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Umbach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Steve Baker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John F. Fay, John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Tsiombikas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Diederick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Niehorster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current maintainers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71383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CEA5B3-F026-4EA7-8ECF-E1F5465E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486FE1-17CE-45A4-9CBC-8C0B185E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0217B-4943-4BF1-8CDF-A5FB04C8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Text, grün, Screenshot enthält.&#10;&#10;Automatisch generierte Beschreibung">
            <a:extLst>
              <a:ext uri="{FF2B5EF4-FFF2-40B4-BE49-F238E27FC236}">
                <a16:creationId xmlns:a16="http://schemas.microsoft.com/office/drawing/2014/main" id="{0709819E-0DD3-433C-A22C-2FB7D51A7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9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47A5FA4-F7D9-4BD2-BCEA-016B70DC8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77DC0F-107D-491A-8C25-B0825FC5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Creating walls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AADE08-A85D-4367-AF35-82927B65B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37043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Benutzerdefiniert 1">
      <a:dk1>
        <a:srgbClr val="000000"/>
      </a:dk1>
      <a:lt1>
        <a:sysClr val="window" lastClr="FFFFFF"/>
      </a:lt1>
      <a:dk2>
        <a:srgbClr val="2F2F2F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453</Words>
  <Application>Microsoft Office PowerPoint</Application>
  <PresentationFormat>Breitbild</PresentationFormat>
  <Paragraphs>55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Rückblick</vt:lpstr>
      <vt:lpstr>Ballwall „3D – Flappy Bird“</vt:lpstr>
      <vt:lpstr>Contents</vt:lpstr>
      <vt:lpstr>PowerPoint-Präsentation</vt:lpstr>
      <vt:lpstr>PowerPoint-Präsentation</vt:lpstr>
      <vt:lpstr>PowerPoint-Präsentation</vt:lpstr>
      <vt:lpstr>Demo</vt:lpstr>
      <vt:lpstr>Libraries</vt:lpstr>
      <vt:lpstr>Libraries</vt:lpstr>
      <vt:lpstr>Creating walls</vt:lpstr>
      <vt:lpstr>Sphere</vt:lpstr>
      <vt:lpstr>PowerPoint-Präsentation</vt:lpstr>
      <vt:lpstr>Sphere</vt:lpstr>
      <vt:lpstr>Creating the sphere</vt:lpstr>
      <vt:lpstr>Creating the sphere: 1.step</vt:lpstr>
      <vt:lpstr>Sphere</vt:lpstr>
      <vt:lpstr>Creating the sphere: 2.step</vt:lpstr>
      <vt:lpstr>Creating the sphere: 3.step</vt:lpstr>
      <vt:lpstr>Perspective / View</vt:lpstr>
      <vt:lpstr>Perspective / View</vt:lpstr>
      <vt:lpstr>Shaders</vt:lpstr>
      <vt:lpstr>Shaders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Uni</dc:creator>
  <cp:lastModifiedBy>Uni</cp:lastModifiedBy>
  <cp:revision>26</cp:revision>
  <dcterms:created xsi:type="dcterms:W3CDTF">2021-05-30T17:41:04Z</dcterms:created>
  <dcterms:modified xsi:type="dcterms:W3CDTF">2021-06-14T04:17:37Z</dcterms:modified>
</cp:coreProperties>
</file>