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4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6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반환형을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뒤에다 </a:t>
            </a:r>
            <a:r>
              <a:rPr lang="ko-KR" altLang="en-US" dirty="0"/>
              <a:t>지정할 수 있다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40923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부트스트랩을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이용하여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메인페이지를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변경한 화면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45843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부트스트랩을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이용하여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메인페이지를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변경한 </a:t>
            </a:r>
            <a:r>
              <a:rPr lang="ko-KR" altLang="en-US" sz="2800" dirty="0" smtClean="0"/>
              <a:t>화면</a:t>
            </a:r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88917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부트스트랩을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이용하여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메인페이지를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변경한 </a:t>
            </a:r>
            <a:r>
              <a:rPr lang="ko-KR" altLang="en-US" sz="2800" dirty="0" smtClean="0"/>
              <a:t>화면</a:t>
            </a:r>
            <a:r>
              <a:rPr lang="en-US" altLang="ko-KR" sz="2800" dirty="0" smtClean="0"/>
              <a:t>3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86999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가변함수를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이용하여 </a:t>
            </a:r>
            <a:r>
              <a:rPr lang="ko-KR" altLang="en-US" sz="3200" dirty="0"/>
              <a:t>함수를 출력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4662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js</a:t>
            </a:r>
            <a:r>
              <a:rPr lang="ko-KR" altLang="en-US" sz="3200" dirty="0"/>
              <a:t>의 콘솔로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함수 </a:t>
            </a:r>
            <a:r>
              <a:rPr lang="ko-KR" altLang="en-US" sz="3200" dirty="0"/>
              <a:t>호출하기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59567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함수가 </a:t>
            </a:r>
            <a:r>
              <a:rPr lang="ko-KR" altLang="en-US" sz="2800" dirty="0" err="1"/>
              <a:t>여러개가</a:t>
            </a:r>
            <a:r>
              <a:rPr lang="ko-KR" altLang="en-US" sz="2800" dirty="0"/>
              <a:t> 있을 때 호출하는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26762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 출력하게끔 하는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54126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br</a:t>
            </a:r>
            <a:r>
              <a:rPr lang="en-US" altLang="ko-KR" sz="3200" dirty="0"/>
              <a:t>&gt;</a:t>
            </a:r>
            <a:r>
              <a:rPr lang="ko-KR" altLang="en-US" sz="3200" dirty="0"/>
              <a:t>태그를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사용해서 줄을 </a:t>
            </a:r>
            <a:r>
              <a:rPr lang="ko-KR" altLang="en-US" sz="3200" dirty="0"/>
              <a:t>바꾸는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6900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마크다운으로 간단한 </a:t>
            </a:r>
            <a:r>
              <a:rPr lang="ko-KR" altLang="en-US" sz="3200" dirty="0" smtClean="0"/>
              <a:t>웹을 </a:t>
            </a:r>
            <a:r>
              <a:rPr lang="ko-KR" altLang="en-US" sz="3200" dirty="0"/>
              <a:t>만든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4398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이미지를 폴더에 넣고 이미지를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출력한 </a:t>
            </a:r>
            <a:r>
              <a:rPr lang="ko-KR" altLang="en-US" sz="2800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0289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* </a:t>
            </a:r>
            <a:r>
              <a:rPr lang="ko-KR" altLang="en-US" sz="3200" dirty="0" err="1"/>
              <a:t>로</a:t>
            </a:r>
            <a:r>
              <a:rPr lang="ko-KR" altLang="en-US" sz="3200" dirty="0"/>
              <a:t> 목록을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표시하는 </a:t>
            </a:r>
            <a:r>
              <a:rPr lang="ko-KR" altLang="en-US" sz="3200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415863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함수를 선언하고 호출해서 화면에 출력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8890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function_exists</a:t>
            </a:r>
            <a:r>
              <a:rPr lang="ko-KR" altLang="en-US" sz="2800" dirty="0"/>
              <a:t>를 이용해서 중복이 되는 함수를 체크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8743"/>
            <a:ext cx="7315200" cy="4110989"/>
          </a:xfrm>
        </p:spPr>
      </p:pic>
    </p:spTree>
    <p:extLst>
      <p:ext uri="{BB962C8B-B14F-4D97-AF65-F5344CB8AC3E}">
        <p14:creationId xmlns:p14="http://schemas.microsoft.com/office/powerpoint/2010/main" val="7112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인자전달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82180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함수 </a:t>
            </a:r>
            <a:r>
              <a:rPr lang="ko-KR" altLang="en-US" sz="2800" dirty="0" err="1"/>
              <a:t>호출시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초기값을 </a:t>
            </a:r>
            <a:r>
              <a:rPr lang="ko-KR" altLang="en-US" sz="2800" dirty="0"/>
              <a:t>설정해서 출력할 수 있다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64275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대소문자를 구분한다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514242776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8</TotalTime>
  <Words>60</Words>
  <Application>Microsoft Office PowerPoint</Application>
  <PresentationFormat>와이드스크린</PresentationFormat>
  <Paragraphs>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HY중고딕</vt:lpstr>
      <vt:lpstr>Corbel</vt:lpstr>
      <vt:lpstr>Wingdings 2</vt:lpstr>
      <vt:lpstr>프레임</vt:lpstr>
      <vt:lpstr>Php 4주차 보고서</vt:lpstr>
      <vt:lpstr>마크다운으로 간단한 웹을 만든 화면</vt:lpstr>
      <vt:lpstr>이미지를 폴더에 넣고 이미지를  출력한 화면</vt:lpstr>
      <vt:lpstr>* 로 목록을  표시하는 화면</vt:lpstr>
      <vt:lpstr>함수를 선언하고 호출해서 화면에 출력</vt:lpstr>
      <vt:lpstr>function_exists를 이용해서 중복이 되는 함수를 체크</vt:lpstr>
      <vt:lpstr>함수의  인자전달</vt:lpstr>
      <vt:lpstr>함수 호출시  초기값을 설정해서 출력할 수 있다</vt:lpstr>
      <vt:lpstr>대소문자를 구분한다</vt:lpstr>
      <vt:lpstr>반환형을  뒤에다 지정할 수 있다</vt:lpstr>
      <vt:lpstr>부트스트랩을  이용하여  메인페이지를 변경한 화면1</vt:lpstr>
      <vt:lpstr>부트스트랩을  이용하여  메인페이지를 변경한 화면2</vt:lpstr>
      <vt:lpstr>부트스트랩을  이용하여  메인페이지를 변경한 화면3</vt:lpstr>
      <vt:lpstr>가변함수를  이용하여 함수를 출력</vt:lpstr>
      <vt:lpstr>js의 콘솔로  함수 호출하기</vt:lpstr>
      <vt:lpstr>함수가 여러개가 있을 때 호출하는 화면</vt:lpstr>
      <vt:lpstr>5부터 1까지 출력하게끔 하는 화면</vt:lpstr>
      <vt:lpstr>&lt;br&gt;태그를  사용해서 줄을 바꾸는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4주차 보고서</dc:title>
  <dc:creator>Windows 사용자</dc:creator>
  <cp:lastModifiedBy>Windows 사용자</cp:lastModifiedBy>
  <cp:revision>1</cp:revision>
  <dcterms:created xsi:type="dcterms:W3CDTF">2019-09-25T00:53:09Z</dcterms:created>
  <dcterms:modified xsi:type="dcterms:W3CDTF">2019-09-25T01:01:14Z</dcterms:modified>
</cp:coreProperties>
</file>