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14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2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추상클래스를 쓴 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368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컬럼을</a:t>
            </a:r>
            <a:r>
              <a:rPr lang="ko-KR" altLang="en-US" dirty="0"/>
              <a:t> 추가한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1316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을 나타낸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84477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왼쪽 상단에 카테고리를 나타낸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640361756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1</TotalTime>
  <Words>18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Corbel</vt:lpstr>
      <vt:lpstr>Wingdings 2</vt:lpstr>
      <vt:lpstr>프레임</vt:lpstr>
      <vt:lpstr>Php 14주차 보고서</vt:lpstr>
      <vt:lpstr>추상클래스를 쓴 코드</vt:lpstr>
      <vt:lpstr>컬럼을 추가한 화면</vt:lpstr>
      <vt:lpstr>상품목록 (상품명, 가격, 사진)을 나타낸 화면</vt:lpstr>
      <vt:lpstr>왼쪽 상단에 카테고리를 나타낸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14주차 보고서</dc:title>
  <dc:creator>Windows 사용자</dc:creator>
  <cp:lastModifiedBy>Windows 사용자</cp:lastModifiedBy>
  <cp:revision>1</cp:revision>
  <dcterms:created xsi:type="dcterms:W3CDTF">2019-12-04T04:22:19Z</dcterms:created>
  <dcterms:modified xsi:type="dcterms:W3CDTF">2019-12-04T04:23:54Z</dcterms:modified>
</cp:coreProperties>
</file>