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2</a:t>
            </a:r>
            <a:r>
              <a:rPr lang="ko-KR" altLang="en-US" dirty="0" smtClean="0"/>
              <a:t>주차 보고서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8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str_replace</a:t>
            </a:r>
            <a:r>
              <a:rPr lang="ko-KR" altLang="en-US" sz="1800" dirty="0"/>
              <a:t>로 </a:t>
            </a:r>
            <a:r>
              <a:rPr lang="en-US" altLang="ko-KR" sz="1800" dirty="0"/>
              <a:t>{{</a:t>
            </a:r>
            <a:r>
              <a:rPr lang="en-US" altLang="ko-KR" sz="1800" dirty="0" err="1"/>
              <a:t>daelim</a:t>
            </a:r>
            <a:r>
              <a:rPr lang="en-US" altLang="ko-KR" sz="1800" dirty="0"/>
              <a:t>}}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대남이로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바꾼화면이다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37839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_GET</a:t>
            </a:r>
            <a:r>
              <a:rPr lang="ko-KR" altLang="en-US" sz="1800" dirty="0"/>
              <a:t>을 이용해서 </a:t>
            </a:r>
            <a:r>
              <a:rPr lang="en-US" altLang="ko-KR" sz="1800" dirty="0"/>
              <a:t>name</a:t>
            </a:r>
            <a:r>
              <a:rPr lang="ko-KR" altLang="en-US" sz="1800" dirty="0"/>
              <a:t>변수에 김민우 대입한 </a:t>
            </a:r>
            <a:r>
              <a:rPr lang="ko-KR" altLang="en-US" sz="1800" dirty="0" smtClean="0"/>
              <a:t>화면이다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38804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도메인주소 이후에 </a:t>
            </a:r>
            <a:r>
              <a:rPr lang="ko-KR" altLang="en-US" sz="1800" dirty="0" err="1"/>
              <a:t>모든값을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읽을수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있는 </a:t>
            </a:r>
            <a:r>
              <a:rPr lang="ko-KR" altLang="en-US" sz="1800" dirty="0" smtClean="0"/>
              <a:t>화면이다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33530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부트스트랩 테마를 나타내는 </a:t>
            </a:r>
            <a:r>
              <a:rPr lang="ko-KR" altLang="en-US" sz="1800" dirty="0" smtClean="0"/>
              <a:t>화면이다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4656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터미널에서 서버를 여는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화면을 나타낸 것이다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123016"/>
            <a:ext cx="7315200" cy="2602443"/>
          </a:xfrm>
        </p:spPr>
      </p:pic>
    </p:spTree>
    <p:extLst>
      <p:ext uri="{BB962C8B-B14F-4D97-AF65-F5344CB8AC3E}">
        <p14:creationId xmlns:p14="http://schemas.microsoft.com/office/powerpoint/2010/main" val="25905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/>
              <a:t>phpinfo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함수를 사용한 화면이다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23511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사용한 </a:t>
            </a:r>
            <a:r>
              <a:rPr lang="ko-KR" altLang="en-US" sz="1800" dirty="0" smtClean="0"/>
              <a:t>화면이다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6135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define </a:t>
            </a:r>
            <a:r>
              <a:rPr lang="ko-KR" altLang="en-US" sz="1800" dirty="0"/>
              <a:t>함수를 사용한 </a:t>
            </a:r>
            <a:r>
              <a:rPr lang="ko-KR" altLang="en-US" sz="1800" dirty="0" smtClean="0"/>
              <a:t>화면이다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73729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정의되어있는 모든 함수를 가져온 </a:t>
            </a:r>
            <a:r>
              <a:rPr lang="ko-KR" altLang="en-US" sz="1800" dirty="0" smtClean="0"/>
              <a:t>화면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2235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중복사용이 불가능 하므로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if </a:t>
            </a:r>
            <a:r>
              <a:rPr lang="ko-KR" altLang="en-US" sz="1800" dirty="0"/>
              <a:t>문을 써서 화면에 </a:t>
            </a:r>
            <a:r>
              <a:rPr lang="ko-KR" altLang="en-US" sz="1800" dirty="0" smtClean="0"/>
              <a:t>나타낸다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64907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conf</a:t>
            </a:r>
            <a:r>
              <a:rPr lang="ko-KR" altLang="en-US" sz="1800" dirty="0"/>
              <a:t>를 이용해서 참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거짓을 나타낸다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30067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html </a:t>
            </a:r>
            <a:r>
              <a:rPr lang="ko-KR" altLang="en-US" sz="1800" dirty="0"/>
              <a:t>코드와 </a:t>
            </a:r>
            <a:r>
              <a:rPr lang="en-US" altLang="ko-KR" sz="1800" dirty="0" err="1"/>
              <a:t>php</a:t>
            </a:r>
            <a:r>
              <a:rPr lang="en-US" altLang="ko-KR" sz="1800" dirty="0"/>
              <a:t> </a:t>
            </a:r>
            <a:r>
              <a:rPr lang="ko-KR" altLang="en-US" sz="1800" dirty="0"/>
              <a:t>코드를 분리한 </a:t>
            </a:r>
            <a:r>
              <a:rPr lang="ko-KR" altLang="en-US" sz="1800" dirty="0" smtClean="0"/>
              <a:t>화면이다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014076723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18</TotalTime>
  <Words>79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Corbel</vt:lpstr>
      <vt:lpstr>Wingdings 2</vt:lpstr>
      <vt:lpstr>프레임</vt:lpstr>
      <vt:lpstr>Php 2주차 보고서 </vt:lpstr>
      <vt:lpstr>터미널에서 서버를 여는  화면을 나타낸 것이다.</vt:lpstr>
      <vt:lpstr>phpinfo 함수를 사용한 화면이다.</vt:lpstr>
      <vt:lpstr>const 함수를 사용한 화면이다.</vt:lpstr>
      <vt:lpstr>define 함수를 사용한 화면이다.</vt:lpstr>
      <vt:lpstr>정의되어있는 모든 함수를 가져온 화면.</vt:lpstr>
      <vt:lpstr>중복사용이 불가능 하므로  if 문을 써서 화면에 나타낸다.</vt:lpstr>
      <vt:lpstr>conf를 이용해서 참, 거짓을 나타낸다.</vt:lpstr>
      <vt:lpstr>html 코드와 php 코드를 분리한 화면이다.</vt:lpstr>
      <vt:lpstr>str_replace로 {{daelim}}을 대남이로 바꾼화면이다.</vt:lpstr>
      <vt:lpstr>_GET을 이용해서 name변수에 김민우 대입한 화면이다.</vt:lpstr>
      <vt:lpstr>도메인주소 이후에 모든값을  읽을수 있는 화면이다.</vt:lpstr>
      <vt:lpstr>부트스트랩 테마를 나타내는 화면이다.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2주차 보고서 </dc:title>
  <dc:creator>Windows 사용자</dc:creator>
  <cp:lastModifiedBy>Windows 사용자</cp:lastModifiedBy>
  <cp:revision>2</cp:revision>
  <dcterms:created xsi:type="dcterms:W3CDTF">2019-09-09T00:47:36Z</dcterms:created>
  <dcterms:modified xsi:type="dcterms:W3CDTF">2019-09-09T01:05:45Z</dcterms:modified>
</cp:coreProperties>
</file>