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Php</a:t>
            </a:r>
            <a:r>
              <a:rPr lang="en-US" altLang="ko-KR" dirty="0" smtClean="0"/>
              <a:t> 10</a:t>
            </a:r>
            <a:r>
              <a:rPr lang="ko-KR" altLang="en-US" dirty="0" smtClean="0"/>
              <a:t>주차 보고서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201840206 </a:t>
            </a:r>
            <a:r>
              <a:rPr lang="ko-KR" altLang="en-US" dirty="0" smtClean="0"/>
              <a:t>김민우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721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DESC member</a:t>
            </a:r>
            <a:r>
              <a:rPr lang="ko-KR" altLang="en-US" dirty="0"/>
              <a:t>를 사용해서 출력한 화면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2548848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범용적으로 바꿔서 출력한 화면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3141372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테이블 형태에 맞춰서 예쁘게 출력한 화면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276589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member3</a:t>
            </a:r>
            <a:r>
              <a:rPr lang="ko-KR" altLang="en-US" sz="3200" dirty="0"/>
              <a:t>를 열었을 때 </a:t>
            </a:r>
            <a:r>
              <a:rPr lang="en-US" altLang="ko-KR" sz="3200" dirty="0"/>
              <a:t>Field</a:t>
            </a:r>
            <a:r>
              <a:rPr lang="ko-KR" altLang="en-US" sz="3200" dirty="0"/>
              <a:t>가 </a:t>
            </a:r>
            <a:r>
              <a:rPr lang="en-US" altLang="ko-KR" sz="3200" dirty="0"/>
              <a:t>4</a:t>
            </a:r>
            <a:r>
              <a:rPr lang="ko-KR" altLang="en-US" sz="3200" dirty="0"/>
              <a:t>칸 나오게 된다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8743"/>
            <a:ext cx="7315200" cy="4110989"/>
          </a:xfrm>
        </p:spPr>
      </p:pic>
    </p:spTree>
    <p:extLst>
      <p:ext uri="{BB962C8B-B14F-4D97-AF65-F5344CB8AC3E}">
        <p14:creationId xmlns:p14="http://schemas.microsoft.com/office/powerpoint/2010/main" val="78069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여러 주석을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지워서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데이터베이스 </a:t>
            </a:r>
            <a:r>
              <a:rPr lang="ko-KR" altLang="en-US" sz="2800" dirty="0"/>
              <a:t>목록만 출력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1840651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데이터를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치환해서 </a:t>
            </a:r>
            <a:r>
              <a:rPr lang="ko-KR" altLang="en-US" sz="3200" dirty="0"/>
              <a:t>화면에 출력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203605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부트스트랩을 이용해서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테이블을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디자인한 </a:t>
            </a:r>
            <a:r>
              <a:rPr lang="ko-KR" altLang="en-US" sz="3200" dirty="0"/>
              <a:t>화면</a:t>
            </a:r>
            <a:r>
              <a:rPr lang="en-US" altLang="ko-KR" sz="3200" dirty="0"/>
              <a:t>1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90950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부트스트랩을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이용해서 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ko-KR" altLang="en-US" sz="3200" dirty="0"/>
              <a:t>테이블을 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ko-KR" altLang="en-US" sz="3200" dirty="0"/>
              <a:t>디자인한 </a:t>
            </a:r>
            <a:r>
              <a:rPr lang="ko-KR" altLang="en-US" sz="3200" dirty="0" smtClean="0"/>
              <a:t>화면</a:t>
            </a:r>
            <a:r>
              <a:rPr lang="en-US" altLang="ko-KR" sz="3200" dirty="0" smtClean="0"/>
              <a:t>2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328441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어떠한 주소를 쳐도 인덱스만 나오게 한 화면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2098373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'/'</a:t>
            </a:r>
            <a:r>
              <a:rPr lang="ko-KR" altLang="en-US" dirty="0"/>
              <a:t>를 기준으로 잘라서 배열로 출력하기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2448853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부트스트랩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err="1" smtClean="0"/>
              <a:t>점보트론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err="1" smtClean="0"/>
              <a:t>복붙해서</a:t>
            </a:r>
            <a:r>
              <a:rPr lang="ko-KR" altLang="en-US" sz="3200" dirty="0" smtClean="0"/>
              <a:t> </a:t>
            </a:r>
            <a:r>
              <a:rPr lang="ko-KR" altLang="en-US" sz="3200" dirty="0"/>
              <a:t>출력한 화면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72553"/>
            <a:ext cx="7315200" cy="4103369"/>
          </a:xfrm>
        </p:spPr>
      </p:pic>
    </p:spTree>
    <p:extLst>
      <p:ext uri="{BB962C8B-B14F-4D97-AF65-F5344CB8AC3E}">
        <p14:creationId xmlns:p14="http://schemas.microsoft.com/office/powerpoint/2010/main" val="4159506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컨트롤러를 분리한 화면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366838"/>
            <a:ext cx="7315200" cy="4114799"/>
          </a:xfrm>
        </p:spPr>
      </p:pic>
    </p:spTree>
    <p:extLst>
      <p:ext uri="{BB962C8B-B14F-4D97-AF65-F5344CB8AC3E}">
        <p14:creationId xmlns:p14="http://schemas.microsoft.com/office/powerpoint/2010/main" val="4175361727"/>
      </p:ext>
    </p:extLst>
  </p:cSld>
  <p:clrMapOvr>
    <a:masterClrMapping/>
  </p:clrMapOvr>
</p:sld>
</file>

<file path=ppt/theme/theme1.xml><?xml version="1.0" encoding="utf-8"?>
<a:theme xmlns:a="http://schemas.openxmlformats.org/drawingml/2006/main" name="프레임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4</TotalTime>
  <Words>55</Words>
  <Application>Microsoft Office PowerPoint</Application>
  <PresentationFormat>와이드스크린</PresentationFormat>
  <Paragraphs>14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HY중고딕</vt:lpstr>
      <vt:lpstr>Corbel</vt:lpstr>
      <vt:lpstr>Wingdings 2</vt:lpstr>
      <vt:lpstr>프레임</vt:lpstr>
      <vt:lpstr>Php 10주차 보고서</vt:lpstr>
      <vt:lpstr>여러 주석을  지워서  데이터베이스 목록만 출력</vt:lpstr>
      <vt:lpstr>데이터를  치환해서 화면에 출력</vt:lpstr>
      <vt:lpstr>부트스트랩을 이용해서  테이블을  디자인한 화면1</vt:lpstr>
      <vt:lpstr>부트스트랩을  이용해서  테이블을  디자인한 화면2</vt:lpstr>
      <vt:lpstr>어떠한 주소를 쳐도 인덱스만 나오게 한 화면</vt:lpstr>
      <vt:lpstr>'/'를 기준으로 잘라서 배열로 출력하기</vt:lpstr>
      <vt:lpstr>부트스트랩  점보트론  복붙해서 출력한 화면</vt:lpstr>
      <vt:lpstr>컨트롤러를 분리한 화면</vt:lpstr>
      <vt:lpstr>DESC member를 사용해서 출력한 화면</vt:lpstr>
      <vt:lpstr>범용적으로 바꿔서 출력한 화면</vt:lpstr>
      <vt:lpstr>테이블 형태에 맞춰서 예쁘게 출력한 화면</vt:lpstr>
      <vt:lpstr>member3를 열었을 때 Field가 4칸 나오게 된다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10주차 보고서</dc:title>
  <dc:creator>Windows 사용자</dc:creator>
  <cp:lastModifiedBy>Windows 사용자</cp:lastModifiedBy>
  <cp:revision>1</cp:revision>
  <dcterms:created xsi:type="dcterms:W3CDTF">2019-11-06T00:56:59Z</dcterms:created>
  <dcterms:modified xsi:type="dcterms:W3CDTF">2019-11-06T01:01:14Z</dcterms:modified>
</cp:coreProperties>
</file>