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12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5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연상배열로 수정하고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출력한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5567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삭제 함수를 만들어서 삭제를 한 뒤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50927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부트스트랩을 이용해서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smtClean="0"/>
              <a:t>페이지버튼을 </a:t>
            </a:r>
            <a:r>
              <a:rPr lang="ko-KR" altLang="en-US" sz="3200" dirty="0"/>
              <a:t>붙인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516756393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</TotalTime>
  <Words>17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HY중고딕</vt:lpstr>
      <vt:lpstr>Corbel</vt:lpstr>
      <vt:lpstr>Wingdings 2</vt:lpstr>
      <vt:lpstr>프레임</vt:lpstr>
      <vt:lpstr>Php 12주차 보고서</vt:lpstr>
      <vt:lpstr>연상배열로 수정하고  출력한 화면</vt:lpstr>
      <vt:lpstr>삭제 함수를 만들어서 삭제를 한 뒤 화면</vt:lpstr>
      <vt:lpstr>부트스트랩을 이용해서  페이지버튼을 붙인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12주차 보고서</dc:title>
  <dc:creator>Windows 사용자</dc:creator>
  <cp:lastModifiedBy>Windows 사용자</cp:lastModifiedBy>
  <cp:revision>1</cp:revision>
  <dcterms:created xsi:type="dcterms:W3CDTF">2019-11-20T00:50:55Z</dcterms:created>
  <dcterms:modified xsi:type="dcterms:W3CDTF">2019-11-20T00:52:59Z</dcterms:modified>
</cp:coreProperties>
</file>