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5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201840206 </a:t>
            </a:r>
            <a:r>
              <a:rPr lang="ko-KR" altLang="en-US" dirty="0" smtClean="0"/>
              <a:t>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25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autoload</a:t>
            </a:r>
            <a:r>
              <a:rPr lang="ko-KR" altLang="en-US" sz="3200" dirty="0"/>
              <a:t>를 사용하고 파일명을 맞춰서 호출한다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55753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클래스를 </a:t>
            </a:r>
            <a:r>
              <a:rPr lang="ko-KR" altLang="en-US" sz="3200" dirty="0" smtClean="0"/>
              <a:t>호출하는 </a:t>
            </a:r>
            <a:r>
              <a:rPr lang="ko-KR" altLang="en-US" sz="3200" dirty="0" err="1"/>
              <a:t>여러가지</a:t>
            </a:r>
            <a:r>
              <a:rPr lang="ko-KR" altLang="en-US" sz="3200" dirty="0"/>
              <a:t> 방법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99919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메소드</a:t>
            </a:r>
            <a:r>
              <a:rPr lang="ko-KR" altLang="en-US" sz="2800" dirty="0"/>
              <a:t> 체인으로 클래스를 호출한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97615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static</a:t>
            </a:r>
            <a:r>
              <a:rPr lang="ko-KR" altLang="en-US" sz="3200" dirty="0"/>
              <a:t>으로 되어있는 클래스를 호출한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7242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final</a:t>
            </a:r>
            <a:r>
              <a:rPr lang="ko-KR" altLang="en-US" sz="3200" dirty="0"/>
              <a:t>를 사용해서 값을 </a:t>
            </a:r>
            <a:r>
              <a:rPr lang="ko-KR" altLang="en-US" sz="3200" dirty="0" err="1"/>
              <a:t>못바꾸게</a:t>
            </a:r>
            <a:r>
              <a:rPr lang="ko-KR" altLang="en-US" sz="3200" dirty="0"/>
              <a:t> 한다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67749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abstract</a:t>
            </a:r>
            <a:r>
              <a:rPr lang="ko-KR" altLang="en-US" sz="3200" dirty="0"/>
              <a:t>를 써서 클래스를 호출하는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55913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trait</a:t>
            </a:r>
            <a:r>
              <a:rPr lang="ko-KR" altLang="en-US" sz="3200" dirty="0"/>
              <a:t>를 써서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다른 </a:t>
            </a:r>
            <a:r>
              <a:rPr lang="ko-KR" altLang="en-US" sz="3200" dirty="0"/>
              <a:t>클래스에 삽입한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79926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namespace</a:t>
            </a:r>
            <a:r>
              <a:rPr lang="ko-KR" altLang="en-US" sz="3200" dirty="0"/>
              <a:t>가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/>
              <a:t>길때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단축해서 쓰는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98376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global</a:t>
            </a:r>
            <a:r>
              <a:rPr lang="ko-KR" altLang="en-US" sz="3200" dirty="0"/>
              <a:t>을 </a:t>
            </a:r>
            <a:r>
              <a:rPr lang="ko-KR" altLang="en-US" sz="3200" dirty="0" smtClean="0"/>
              <a:t>사용해서 </a:t>
            </a:r>
            <a:r>
              <a:rPr lang="ko-KR" altLang="en-US" sz="3200" dirty="0"/>
              <a:t>출력한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41456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GLOBALS</a:t>
            </a:r>
            <a:r>
              <a:rPr lang="ko-KR" altLang="en-US" sz="3200" dirty="0"/>
              <a:t>를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사용해서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출력한 </a:t>
            </a:r>
            <a:r>
              <a:rPr lang="ko-KR" altLang="en-US" sz="3200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56953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include</a:t>
            </a:r>
            <a:r>
              <a:rPr lang="ko-KR" altLang="en-US" sz="1800" dirty="0"/>
              <a:t>를 사용해서 </a:t>
            </a:r>
            <a:r>
              <a:rPr lang="en-US" altLang="ko-KR" sz="1800" dirty="0"/>
              <a:t>hello_10</a:t>
            </a:r>
            <a:r>
              <a:rPr lang="ko-KR" altLang="en-US" sz="1800" dirty="0"/>
              <a:t>이랑 </a:t>
            </a:r>
            <a:r>
              <a:rPr lang="en-US" altLang="ko-KR" sz="1800" dirty="0"/>
              <a:t>hello_11</a:t>
            </a:r>
            <a:r>
              <a:rPr lang="ko-KR" altLang="en-US" sz="1800" dirty="0"/>
              <a:t>이랑 같이 </a:t>
            </a:r>
            <a:r>
              <a:rPr lang="ko-KR" altLang="en-US" sz="1800" dirty="0" smtClean="0"/>
              <a:t>출력하고 </a:t>
            </a:r>
            <a:r>
              <a:rPr lang="en-US" altLang="ko-KR" sz="1800" dirty="0"/>
              <a:t>@</a:t>
            </a:r>
            <a:r>
              <a:rPr lang="ko-KR" altLang="en-US" sz="1800" dirty="0"/>
              <a:t>를 사용해서 오류제어 연산을 무시한다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061417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_SERVER</a:t>
            </a:r>
            <a:r>
              <a:rPr lang="ko-KR" altLang="en-US" sz="2800" dirty="0"/>
              <a:t>를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이용해서 </a:t>
            </a:r>
            <a:r>
              <a:rPr lang="ko-KR" altLang="en-US" sz="2800" dirty="0"/>
              <a:t>서버의 정보를 가져온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화면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78268"/>
            <a:ext cx="7315200" cy="4091939"/>
          </a:xfrm>
        </p:spPr>
      </p:pic>
    </p:spTree>
    <p:extLst>
      <p:ext uri="{BB962C8B-B14F-4D97-AF65-F5344CB8AC3E}">
        <p14:creationId xmlns:p14="http://schemas.microsoft.com/office/powerpoint/2010/main" val="219677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require</a:t>
            </a:r>
            <a:r>
              <a:rPr lang="ko-KR" altLang="en-US" sz="2000" dirty="0"/>
              <a:t>를 사용해서 파일이 없으면 사용을 </a:t>
            </a:r>
            <a:r>
              <a:rPr lang="ko-KR" altLang="en-US" sz="2000" dirty="0" smtClean="0"/>
              <a:t>중단시킨다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./ </a:t>
            </a:r>
            <a:r>
              <a:rPr lang="ko-KR" altLang="en-US" sz="2000" dirty="0"/>
              <a:t>이랑 </a:t>
            </a:r>
            <a:r>
              <a:rPr lang="en-US" altLang="ko-KR" sz="2000" dirty="0"/>
              <a:t>../ </a:t>
            </a:r>
            <a:r>
              <a:rPr lang="ko-KR" altLang="en-US" sz="2000" dirty="0"/>
              <a:t>의 차이점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1955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값을 줘서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출력하는 </a:t>
            </a:r>
            <a:r>
              <a:rPr lang="ko-KR" altLang="en-US" sz="3200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60813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함수의 값을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줘서 </a:t>
            </a:r>
            <a:r>
              <a:rPr lang="ko-KR" altLang="en-US" sz="3200" dirty="0"/>
              <a:t>출력하는 </a:t>
            </a:r>
            <a:r>
              <a:rPr lang="ko-KR" altLang="en-US" sz="3200" dirty="0" err="1"/>
              <a:t>여러가지</a:t>
            </a:r>
            <a:r>
              <a:rPr lang="ko-KR" altLang="en-US" sz="3200" dirty="0"/>
              <a:t> 방법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62650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include_once</a:t>
            </a:r>
            <a:r>
              <a:rPr lang="ko-KR" altLang="en-US" sz="3200" dirty="0"/>
              <a:t>를 사용해서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한번만 </a:t>
            </a:r>
            <a:r>
              <a:rPr lang="ko-KR" altLang="en-US" sz="3200" dirty="0"/>
              <a:t>실행한다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423871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function_exists</a:t>
            </a:r>
            <a:r>
              <a:rPr lang="ko-KR" altLang="en-US" sz="2800" dirty="0"/>
              <a:t>를 사용해서 함수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중복을 </a:t>
            </a:r>
            <a:r>
              <a:rPr lang="ko-KR" altLang="en-US" sz="2800" dirty="0"/>
              <a:t>방지한다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1840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클래스를 선언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-&gt; </a:t>
            </a:r>
            <a:r>
              <a:rPr lang="ko-KR" altLang="en-US" sz="3200" dirty="0"/>
              <a:t>생성 </a:t>
            </a:r>
            <a:r>
              <a:rPr lang="en-US" altLang="ko-KR" sz="3200" dirty="0"/>
              <a:t>-&gt; </a:t>
            </a:r>
            <a:r>
              <a:rPr lang="ko-KR" altLang="en-US" sz="3200" dirty="0"/>
              <a:t>호출 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65970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클래스내에</a:t>
            </a:r>
            <a:r>
              <a:rPr lang="ko-KR" altLang="en-US" dirty="0"/>
              <a:t> 선언된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상수의 </a:t>
            </a:r>
            <a:r>
              <a:rPr lang="ko-KR" altLang="en-US" dirty="0"/>
              <a:t>호출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798446714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10</TotalTime>
  <Words>91</Words>
  <Application>Microsoft Office PowerPoint</Application>
  <PresentationFormat>와이드스크린</PresentationFormat>
  <Paragraphs>21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HY중고딕</vt:lpstr>
      <vt:lpstr>Corbel</vt:lpstr>
      <vt:lpstr>Wingdings 2</vt:lpstr>
      <vt:lpstr>프레임</vt:lpstr>
      <vt:lpstr>Php 5주차 보고서</vt:lpstr>
      <vt:lpstr>include를 사용해서 hello_10이랑 hello_11이랑 같이 출력하고 @를 사용해서 오류제어 연산을 무시한다</vt:lpstr>
      <vt:lpstr>require를 사용해서 파일이 없으면 사용을 중단시킨다  ./ 이랑 ../ 의 차이점</vt:lpstr>
      <vt:lpstr>값을 줘서  출력하는 화면</vt:lpstr>
      <vt:lpstr>함수의 값을  줘서 출력하는 여러가지 방법</vt:lpstr>
      <vt:lpstr>include_once를 사용해서  한번만 실행한다</vt:lpstr>
      <vt:lpstr>function_exists를 사용해서 함수  중복을 방지한다.</vt:lpstr>
      <vt:lpstr>클래스를 선언  -&gt; 생성 -&gt; 호출 한 화면</vt:lpstr>
      <vt:lpstr>클래스내에 선언된  상수의 호출</vt:lpstr>
      <vt:lpstr>autoload를 사용하고 파일명을 맞춰서 호출한다</vt:lpstr>
      <vt:lpstr>클래스를 호출하는 여러가지 방법</vt:lpstr>
      <vt:lpstr>메소드 체인으로 클래스를 호출한 화면</vt:lpstr>
      <vt:lpstr>static으로 되어있는 클래스를 호출한 화면</vt:lpstr>
      <vt:lpstr>final를 사용해서 값을 못바꾸게 한다</vt:lpstr>
      <vt:lpstr>abstract를 써서 클래스를 호출하는 화면</vt:lpstr>
      <vt:lpstr>trait를 써서  다른 클래스에 삽입한 화면</vt:lpstr>
      <vt:lpstr>namespace가  길때 단축해서 쓰는 화면</vt:lpstr>
      <vt:lpstr>global을 사용해서 출력한 화면</vt:lpstr>
      <vt:lpstr>GLOBALS를  사용해서  출력한 화면</vt:lpstr>
      <vt:lpstr>_SERVER를  이용해서 서버의 정보를 가져온  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5주차 보고서</dc:title>
  <dc:creator>Windows 사용자</dc:creator>
  <cp:lastModifiedBy>Windows 사용자</cp:lastModifiedBy>
  <cp:revision>2</cp:revision>
  <dcterms:created xsi:type="dcterms:W3CDTF">2019-10-02T00:51:29Z</dcterms:created>
  <dcterms:modified xsi:type="dcterms:W3CDTF">2019-10-02T01:01:34Z</dcterms:modified>
</cp:coreProperties>
</file>