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Php</a:t>
            </a:r>
            <a:r>
              <a:rPr lang="en-US" altLang="ko-KR" dirty="0" smtClean="0"/>
              <a:t> 6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, 9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보고서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201840206 </a:t>
            </a:r>
            <a:r>
              <a:rPr lang="ko-KR" altLang="en-US" dirty="0" smtClean="0"/>
              <a:t>김민우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907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테이블 생성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smtClean="0"/>
              <a:t>(</a:t>
            </a:r>
            <a:r>
              <a:rPr lang="ko-KR" altLang="en-US" sz="3200" dirty="0" err="1"/>
              <a:t>두번은</a:t>
            </a:r>
            <a:r>
              <a:rPr lang="ko-KR" altLang="en-US" sz="3200" dirty="0"/>
              <a:t> 불가능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925265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클래스 생성 후 </a:t>
            </a:r>
            <a:r>
              <a:rPr lang="en-US" altLang="ko-KR" sz="3200" dirty="0" err="1"/>
              <a:t>db</a:t>
            </a:r>
            <a:r>
              <a:rPr lang="ko-KR" altLang="en-US" sz="3200" dirty="0"/>
              <a:t>접속까지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성공한 </a:t>
            </a:r>
            <a:r>
              <a:rPr lang="ko-KR" altLang="en-US" sz="3200" dirty="0"/>
              <a:t>화면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3533357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배열을 이용해서 생성</a:t>
            </a:r>
            <a:r>
              <a:rPr lang="en-US" altLang="ko-KR" sz="3200" dirty="0"/>
              <a:t>(</a:t>
            </a:r>
            <a:r>
              <a:rPr lang="ko-KR" altLang="en-US" sz="3200" dirty="0"/>
              <a:t>순서를 바꿔도 됨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3031044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테이블을 확인하는 코드와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정상적으로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작동된 </a:t>
            </a:r>
            <a:r>
              <a:rPr lang="ko-KR" altLang="en-US" sz="3200" dirty="0"/>
              <a:t>화면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2186894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r>
              <a:rPr lang="ko-KR" altLang="en-US"/>
              <a:t> 체인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250988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세션값을</a:t>
            </a:r>
            <a:r>
              <a:rPr lang="ko-KR" altLang="en-US" sz="2400" dirty="0"/>
              <a:t> 설정해놓고 불러오는 화면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341518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쿠키값을</a:t>
            </a:r>
            <a:r>
              <a:rPr lang="ko-KR" altLang="en-US" sz="2400" dirty="0"/>
              <a:t> 설정해놓고 불러오는 화면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154829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제이슨을</a:t>
            </a:r>
            <a:r>
              <a:rPr lang="ko-KR" altLang="en-US" sz="2400" dirty="0"/>
              <a:t> 사용해서 배열을 문자열로 변환해서 출력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180648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php.ini</a:t>
            </a:r>
            <a:r>
              <a:rPr lang="ko-KR" altLang="en-US" dirty="0"/>
              <a:t>에서 </a:t>
            </a:r>
            <a:r>
              <a:rPr lang="en-US" altLang="ko-KR" dirty="0"/>
              <a:t>906,911 </a:t>
            </a:r>
            <a:r>
              <a:rPr lang="ko-KR" altLang="en-US" dirty="0"/>
              <a:t>주석 풀기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284504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서버를 </a:t>
            </a:r>
            <a:r>
              <a:rPr lang="ko-KR" altLang="en-US" sz="2800" dirty="0" err="1"/>
              <a:t>껏다</a:t>
            </a:r>
            <a:r>
              <a:rPr lang="ko-KR" altLang="en-US" sz="2800" dirty="0"/>
              <a:t> </a:t>
            </a:r>
            <a:r>
              <a:rPr lang="ko-KR" altLang="en-US" sz="2800" dirty="0" err="1"/>
              <a:t>키고나서</a:t>
            </a:r>
            <a:r>
              <a:rPr lang="ko-KR" altLang="en-US" sz="2800" dirty="0"/>
              <a:t> </a:t>
            </a:r>
            <a:r>
              <a:rPr lang="en-US" altLang="ko-KR" sz="2800" dirty="0" err="1"/>
              <a:t>mysqli</a:t>
            </a:r>
            <a:r>
              <a:rPr lang="en-US" altLang="ko-KR" sz="2800" dirty="0"/>
              <a:t> </a:t>
            </a:r>
            <a:r>
              <a:rPr lang="ko-KR" altLang="en-US" sz="2800" dirty="0"/>
              <a:t>확인하기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655773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/>
              <a:t>php</a:t>
            </a:r>
            <a:r>
              <a:rPr lang="ko-KR" altLang="en-US" sz="3200" dirty="0"/>
              <a:t>서버를 연동하고 실행하는 소스코드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4063240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/>
              <a:t>php</a:t>
            </a:r>
            <a:r>
              <a:rPr lang="ko-KR" altLang="en-US" sz="2800" dirty="0"/>
              <a:t>서버를 연동하고 실행한 화면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3906365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에러를 확인한 후 접속을 한 화면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1887388236"/>
      </p:ext>
    </p:extLst>
  </p:cSld>
  <p:clrMapOvr>
    <a:masterClrMapping/>
  </p:clrMapOvr>
</p:sld>
</file>

<file path=ppt/theme/theme1.xml><?xml version="1.0" encoding="utf-8"?>
<a:theme xmlns:a="http://schemas.openxmlformats.org/drawingml/2006/main" name="프레임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5</TotalTime>
  <Words>68</Words>
  <Application>Microsoft Office PowerPoint</Application>
  <PresentationFormat>와이드스크린</PresentationFormat>
  <Paragraphs>15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HY중고딕</vt:lpstr>
      <vt:lpstr>Corbel</vt:lpstr>
      <vt:lpstr>Wingdings 2</vt:lpstr>
      <vt:lpstr>프레임</vt:lpstr>
      <vt:lpstr>Php 6주차, 9주차  보고서</vt:lpstr>
      <vt:lpstr>세션값을 설정해놓고 불러오는 화면</vt:lpstr>
      <vt:lpstr>쿠키값을 설정해놓고 불러오는 화면</vt:lpstr>
      <vt:lpstr>제이슨을 사용해서 배열을 문자열로 변환해서 출력</vt:lpstr>
      <vt:lpstr>php.ini에서 906,911 주석 풀기</vt:lpstr>
      <vt:lpstr>서버를 껏다 키고나서 mysqli 확인하기</vt:lpstr>
      <vt:lpstr>php서버를 연동하고 실행하는 소스코드</vt:lpstr>
      <vt:lpstr>php서버를 연동하고 실행한 화면</vt:lpstr>
      <vt:lpstr>에러를 확인한 후 접속을 한 화면</vt:lpstr>
      <vt:lpstr>테이블 생성  (두번은 불가능)</vt:lpstr>
      <vt:lpstr>클래스 생성 후 db접속까지  성공한 화면</vt:lpstr>
      <vt:lpstr>배열을 이용해서 생성(순서를 바꿔도 됨)</vt:lpstr>
      <vt:lpstr>테이블을 확인하는 코드와  정상적으로  작동된 화면</vt:lpstr>
      <vt:lpstr>메소드 체인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6주차, 9주차  보고서</dc:title>
  <dc:creator>Windows 사용자</dc:creator>
  <cp:lastModifiedBy>Windows 사용자</cp:lastModifiedBy>
  <cp:revision>1</cp:revision>
  <dcterms:created xsi:type="dcterms:W3CDTF">2019-10-30T00:47:05Z</dcterms:created>
  <dcterms:modified xsi:type="dcterms:W3CDTF">2019-10-30T00:52:50Z</dcterms:modified>
</cp:coreProperties>
</file>