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11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데이터베이스의 목록을 출력한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화면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17350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조회하는 화면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5671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_POST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써서 </a:t>
            </a:r>
            <a:r>
              <a:rPr lang="ko-KR" altLang="en-US" dirty="0"/>
              <a:t>값 받기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1864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값을 </a:t>
            </a:r>
            <a:r>
              <a:rPr lang="ko-KR" altLang="en-US" sz="2800" dirty="0" err="1"/>
              <a:t>입력받아서</a:t>
            </a:r>
            <a:r>
              <a:rPr lang="ko-KR" altLang="en-US" sz="2800" dirty="0"/>
              <a:t> 값이 출력되는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화면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14103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id, </a:t>
            </a:r>
            <a:r>
              <a:rPr lang="en-US" altLang="ko-KR" sz="2800" dirty="0" err="1"/>
              <a:t>firstname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lastname</a:t>
            </a:r>
            <a:r>
              <a:rPr lang="en-US" altLang="ko-KR" sz="2800" dirty="0"/>
              <a:t> </a:t>
            </a:r>
            <a:r>
              <a:rPr lang="ko-KR" altLang="en-US" sz="2800"/>
              <a:t>을 </a:t>
            </a:r>
            <a:r>
              <a:rPr lang="ko-KR" altLang="en-US" sz="2800" smtClean="0"/>
              <a:t>차례로 </a:t>
            </a:r>
            <a:r>
              <a:rPr lang="ko-KR" altLang="en-US" sz="2800" dirty="0" err="1"/>
              <a:t>입력받아서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값을 </a:t>
            </a:r>
            <a:r>
              <a:rPr lang="ko-KR" altLang="en-US" sz="2800" dirty="0"/>
              <a:t>넣게끔 하는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656639975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2</TotalTime>
  <Words>25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HY중고딕</vt:lpstr>
      <vt:lpstr>Corbel</vt:lpstr>
      <vt:lpstr>Wingdings 2</vt:lpstr>
      <vt:lpstr>프레임</vt:lpstr>
      <vt:lpstr>Php 11주차 보고서</vt:lpstr>
      <vt:lpstr>데이터베이스의 목록을 출력한  화면</vt:lpstr>
      <vt:lpstr>데이터를  조회하는 화면</vt:lpstr>
      <vt:lpstr>_POST를  써서 값 받기</vt:lpstr>
      <vt:lpstr>값을 입력받아서 값이 출력되는  화면</vt:lpstr>
      <vt:lpstr>id, firstname, lastname 을 차례로 입력받아서  값을 넣게끔 하는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11주차 보고서</dc:title>
  <dc:creator>Windows 사용자</dc:creator>
  <cp:lastModifiedBy>Windows 사용자</cp:lastModifiedBy>
  <cp:revision>1</cp:revision>
  <dcterms:created xsi:type="dcterms:W3CDTF">2019-11-13T01:19:52Z</dcterms:created>
  <dcterms:modified xsi:type="dcterms:W3CDTF">2019-11-13T01:22:00Z</dcterms:modified>
</cp:coreProperties>
</file>