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1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1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h1 ~ h6 </a:t>
            </a:r>
            <a:r>
              <a:rPr lang="ko-KR" altLang="en-US" sz="1600" dirty="0" smtClean="0"/>
              <a:t>를 이용하여 글씨의 크기를 조정할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8642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 smtClean="0"/>
              <a:t>php</a:t>
            </a:r>
            <a:r>
              <a:rPr lang="ko-KR" altLang="en-US" sz="1600" dirty="0" smtClean="0"/>
              <a:t>의 경로를 찾는 </a:t>
            </a:r>
            <a:r>
              <a:rPr lang="ko-KR" altLang="en-US" sz="1600" dirty="0"/>
              <a:t>법</a:t>
            </a:r>
            <a:endParaRPr lang="ko-KR" altLang="en-US" sz="1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79874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 smtClean="0"/>
              <a:t>Cmd</a:t>
            </a:r>
            <a:r>
              <a:rPr lang="ko-KR" altLang="en-US" sz="1600" dirty="0" smtClean="0"/>
              <a:t>창에 </a:t>
            </a:r>
            <a:r>
              <a:rPr lang="en-US" altLang="ko-KR" sz="1600" dirty="0" err="1" smtClean="0"/>
              <a:t>php</a:t>
            </a:r>
            <a:r>
              <a:rPr lang="ko-KR" altLang="en-US" sz="1600" dirty="0" smtClean="0"/>
              <a:t>를 실행을 시킬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3129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같이 사용할 수 있다</a:t>
            </a:r>
            <a:endParaRPr lang="ko-KR" altLang="en-US" sz="1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8502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변수를 만들어서 변수를 출력하였다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70648"/>
            <a:ext cx="7315200" cy="4107179"/>
          </a:xfrm>
        </p:spPr>
      </p:pic>
    </p:spTree>
    <p:extLst>
      <p:ext uri="{BB962C8B-B14F-4D97-AF65-F5344CB8AC3E}">
        <p14:creationId xmlns:p14="http://schemas.microsoft.com/office/powerpoint/2010/main" val="204941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여러 가지 방법으로 화면에 출력을 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7" y="663315"/>
            <a:ext cx="4594540" cy="258442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87" y="1349367"/>
            <a:ext cx="4645394" cy="2613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98" y="2031060"/>
            <a:ext cx="4645394" cy="2613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9" y="3111986"/>
            <a:ext cx="4645394" cy="26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6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 smtClean="0"/>
              <a:t>Md</a:t>
            </a:r>
            <a:r>
              <a:rPr lang="ko-KR" altLang="en-US" sz="1600" dirty="0" smtClean="0"/>
              <a:t>파일을 작성 후 </a:t>
            </a:r>
            <a:r>
              <a:rPr lang="en-US" altLang="ko-KR" sz="1600" dirty="0" err="1" smtClean="0"/>
              <a:t>typora</a:t>
            </a:r>
            <a:r>
              <a:rPr lang="ko-KR" altLang="en-US" sz="1600" dirty="0" smtClean="0"/>
              <a:t>으로 실행하였다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8743"/>
            <a:ext cx="7315200" cy="4110989"/>
          </a:xfrm>
        </p:spPr>
      </p:pic>
    </p:spTree>
    <p:extLst>
      <p:ext uri="{BB962C8B-B14F-4D97-AF65-F5344CB8AC3E}">
        <p14:creationId xmlns:p14="http://schemas.microsoft.com/office/powerpoint/2010/main" val="16108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깃과 </a:t>
            </a:r>
            <a:r>
              <a:rPr lang="en-US" altLang="ko-KR" sz="1600" dirty="0" err="1" smtClean="0"/>
              <a:t>cmd</a:t>
            </a:r>
            <a:r>
              <a:rPr lang="ko-KR" altLang="en-US" sz="1600" dirty="0" smtClean="0"/>
              <a:t>창을 이용해서 내용을 저장하였다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255559128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16</TotalTime>
  <Words>66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HY중고딕</vt:lpstr>
      <vt:lpstr>Corbel</vt:lpstr>
      <vt:lpstr>Wingdings 2</vt:lpstr>
      <vt:lpstr>프레임</vt:lpstr>
      <vt:lpstr>Php 1주차 보고서</vt:lpstr>
      <vt:lpstr>h1 ~ h6 를 이용하여 글씨의 크기를 조정할 수 있다.</vt:lpstr>
      <vt:lpstr>php의 경로를 찾는 법</vt:lpstr>
      <vt:lpstr>Cmd창에 php를 실행을 시킬 수 있다.</vt:lpstr>
      <vt:lpstr>Php 와 html을 같이 사용할 수 있다</vt:lpstr>
      <vt:lpstr>변수를 만들어서 변수를 출력하였다.</vt:lpstr>
      <vt:lpstr>여러 가지 방법으로 화면에 출력을 하였다.</vt:lpstr>
      <vt:lpstr>Md파일을 작성 후 typora으로 실행하였다.</vt:lpstr>
      <vt:lpstr>깃과 cmd창을 이용해서 내용을 저장하였다.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1주차 보고서</dc:title>
  <dc:creator>Windows 사용자</dc:creator>
  <cp:lastModifiedBy>Windows 사용자</cp:lastModifiedBy>
  <cp:revision>2</cp:revision>
  <dcterms:created xsi:type="dcterms:W3CDTF">2019-09-02T04:42:45Z</dcterms:created>
  <dcterms:modified xsi:type="dcterms:W3CDTF">2019-09-02T04:59:22Z</dcterms:modified>
</cp:coreProperties>
</file>