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3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89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여러가지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변수명을</a:t>
            </a:r>
            <a:r>
              <a:rPr lang="ko-KR" altLang="en-US" sz="2400" dirty="0"/>
              <a:t> 설정해서 출력한 화면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09910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변수타입을 출력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8998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값을 대입하고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9207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'/'</a:t>
            </a:r>
            <a:r>
              <a:rPr lang="ko-KR" altLang="en-US" dirty="0"/>
              <a:t>와 </a:t>
            </a:r>
            <a:r>
              <a:rPr lang="en-US" altLang="ko-KR" dirty="0"/>
              <a:t>'%'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차이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63109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여러가지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증가 </a:t>
            </a:r>
            <a:r>
              <a:rPr lang="ko-KR" altLang="en-US" dirty="0"/>
              <a:t>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06984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조건문을</a:t>
            </a:r>
            <a:r>
              <a:rPr lang="ko-KR" altLang="en-US" sz="2400" dirty="0"/>
              <a:t> 이용하여 출력한 화면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75866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조건문을</a:t>
            </a:r>
            <a:r>
              <a:rPr lang="ko-KR" altLang="en-US" sz="2400" dirty="0"/>
              <a:t> 이용하여 출력한 </a:t>
            </a:r>
            <a:r>
              <a:rPr lang="ko-KR" altLang="en-US" sz="2400" dirty="0" smtClean="0"/>
              <a:t>화면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65258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switch</a:t>
            </a:r>
            <a:r>
              <a:rPr lang="ko-KR" altLang="en-US" sz="2800" dirty="0"/>
              <a:t>문을 이용하여 출력한 화면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477413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를 이용한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76363"/>
            <a:ext cx="7315200" cy="4095749"/>
          </a:xfrm>
        </p:spPr>
      </p:pic>
    </p:spTree>
    <p:extLst>
      <p:ext uri="{BB962C8B-B14F-4D97-AF65-F5344CB8AC3E}">
        <p14:creationId xmlns:p14="http://schemas.microsoft.com/office/powerpoint/2010/main" val="423785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while</a:t>
            </a:r>
            <a:r>
              <a:rPr lang="ko-KR" altLang="en-US" sz="2800" dirty="0"/>
              <a:t>를 </a:t>
            </a:r>
            <a:r>
              <a:rPr lang="ko-KR" altLang="en-US" sz="2800" dirty="0" smtClean="0"/>
              <a:t>이용한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8743"/>
            <a:ext cx="7315200" cy="4110989"/>
          </a:xfrm>
        </p:spPr>
      </p:pic>
    </p:spTree>
    <p:extLst>
      <p:ext uri="{BB962C8B-B14F-4D97-AF65-F5344CB8AC3E}">
        <p14:creationId xmlns:p14="http://schemas.microsoft.com/office/powerpoint/2010/main" val="421606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기본적인 화면출력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38454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파일을 읽고 특정기호 출력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062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외부의 별도 파일로 분리되어 있는 소스를 출력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79800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콘솔탭에서</a:t>
            </a:r>
            <a:r>
              <a:rPr lang="ko-KR" altLang="en-US" sz="2400" dirty="0"/>
              <a:t> 문자열을 출력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50578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콘솔창에서</a:t>
            </a:r>
            <a:r>
              <a:rPr lang="ko-KR" altLang="en-US" sz="2400" dirty="0"/>
              <a:t> 바로 입력해서 출력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8471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alert</a:t>
            </a:r>
            <a:r>
              <a:rPr lang="ko-KR" altLang="en-US" sz="2400" dirty="0"/>
              <a:t>를 사용해서 </a:t>
            </a:r>
            <a:r>
              <a:rPr lang="ko-KR" altLang="en-US" sz="2400" dirty="0" err="1"/>
              <a:t>메시지창</a:t>
            </a:r>
            <a:r>
              <a:rPr lang="ko-KR" altLang="en-US" sz="2400" dirty="0"/>
              <a:t> 실행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12320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에서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4025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에서도 깃을 실행시켜서 출력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87311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여러가지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변수명을</a:t>
            </a:r>
            <a:r>
              <a:rPr lang="ko-KR" altLang="en-US" sz="2400" dirty="0"/>
              <a:t> 설정해서 출력한 화면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88026415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6</TotalTime>
  <Words>85</Words>
  <Application>Microsoft Office PowerPoint</Application>
  <PresentationFormat>와이드스크린</PresentationFormat>
  <Paragraphs>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HY중고딕</vt:lpstr>
      <vt:lpstr>Corbel</vt:lpstr>
      <vt:lpstr>Wingdings 2</vt:lpstr>
      <vt:lpstr>틀</vt:lpstr>
      <vt:lpstr>Php 3주차 보고서</vt:lpstr>
      <vt:lpstr>html 기본적인 화면출력</vt:lpstr>
      <vt:lpstr>외부의 별도 파일로 분리되어 있는 소스를 출력</vt:lpstr>
      <vt:lpstr>콘솔탭에서 문자열을 출력</vt:lpstr>
      <vt:lpstr>콘솔창에서 바로 입력해서 출력</vt:lpstr>
      <vt:lpstr>alert를 사용해서 메시지창 실행</vt:lpstr>
      <vt:lpstr>Git bash에서 출력</vt:lpstr>
      <vt:lpstr>vscode 에서도 깃을 실행시켜서 출력</vt:lpstr>
      <vt:lpstr>여러가지 변수명을 설정해서 출력한 화면1</vt:lpstr>
      <vt:lpstr>여러가지 변수명을 설정해서 출력한 화면2</vt:lpstr>
      <vt:lpstr>변수타입을 출력</vt:lpstr>
      <vt:lpstr>값을 대입하고 출력</vt:lpstr>
      <vt:lpstr>'/'와 '%'의  차이</vt:lpstr>
      <vt:lpstr>여러가지  증가 연산자</vt:lpstr>
      <vt:lpstr>조건문을 이용하여 출력한 화면1</vt:lpstr>
      <vt:lpstr>조건문을 이용하여 출력한 화면2</vt:lpstr>
      <vt:lpstr>switch문을 이용하여 출력한 화면</vt:lpstr>
      <vt:lpstr>for를 이용한 반복문</vt:lpstr>
      <vt:lpstr>while를 이용한  반복문</vt:lpstr>
      <vt:lpstr>파일을 읽고 특정기호 출력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201840206 김민우</dc:title>
  <dc:creator>Kiwi</dc:creator>
  <cp:lastModifiedBy>Windows 사용자</cp:lastModifiedBy>
  <cp:revision>2</cp:revision>
  <dcterms:created xsi:type="dcterms:W3CDTF">2019-09-17T14:34:49Z</dcterms:created>
  <dcterms:modified xsi:type="dcterms:W3CDTF">2019-09-18T00:54:30Z</dcterms:modified>
</cp:coreProperties>
</file>