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13</a:t>
            </a:r>
            <a:r>
              <a:rPr lang="ko-KR" altLang="en-US" dirty="0" smtClean="0"/>
              <a:t>주차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3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슈퍼변수를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이용한 </a:t>
            </a:r>
            <a:r>
              <a:rPr lang="ko-KR" altLang="en-US" sz="3200" dirty="0" err="1"/>
              <a:t>이메일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세션 </a:t>
            </a:r>
            <a:r>
              <a:rPr lang="ko-KR" altLang="en-US" sz="3200" dirty="0"/>
              <a:t>저장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9640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필드를 </a:t>
            </a:r>
            <a:r>
              <a:rPr lang="ko-KR" altLang="en-US" sz="3200" dirty="0" smtClean="0"/>
              <a:t>추가하여 </a:t>
            </a:r>
            <a:r>
              <a:rPr lang="ko-KR" altLang="en-US" sz="3200" dirty="0"/>
              <a:t>테이블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컬럼필드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추가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데이터타입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ko-KR" altLang="en-US" dirty="0" err="1"/>
              <a:t>칼럼추가하는</a:t>
            </a:r>
            <a:r>
              <a:rPr lang="ko-KR" altLang="en-US" dirty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5964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코드로그인을</a:t>
            </a:r>
            <a:r>
              <a:rPr lang="ko-KR" altLang="en-US" sz="3200" dirty="0" smtClean="0"/>
              <a:t> </a:t>
            </a:r>
            <a:r>
              <a:rPr lang="ko-KR" altLang="en-US" sz="3200" dirty="0" err="1"/>
              <a:t>하였을때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이메일을</a:t>
            </a:r>
            <a:r>
              <a:rPr lang="ko-KR" altLang="en-US" sz="3200" dirty="0" smtClean="0"/>
              <a:t> </a:t>
            </a:r>
            <a:r>
              <a:rPr lang="ko-KR" altLang="en-US" sz="3200"/>
              <a:t>확인하는 </a:t>
            </a:r>
            <a:r>
              <a:rPr lang="ko-KR" altLang="en-US" sz="3200" smtClean="0"/>
              <a:t>코드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178909734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</TotalTime>
  <Words>16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Corbel</vt:lpstr>
      <vt:lpstr>Wingdings 2</vt:lpstr>
      <vt:lpstr>프레임</vt:lpstr>
      <vt:lpstr>Php 13주차 정리</vt:lpstr>
      <vt:lpstr>슈퍼변수를  이용한 이메일  세션 저장</vt:lpstr>
      <vt:lpstr>필드를 추가하여 테이블  컬럼필드 추가</vt:lpstr>
      <vt:lpstr>데이터타입 입력받아서 칼럼추가하는 코드</vt:lpstr>
      <vt:lpstr>코드로그인을 하였을때  이메일을 확인하는 코드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13주차 정리</dc:title>
  <dc:creator>Windows 사용자</dc:creator>
  <cp:lastModifiedBy>Windows 사용자</cp:lastModifiedBy>
  <cp:revision>1</cp:revision>
  <dcterms:created xsi:type="dcterms:W3CDTF">2019-11-27T00:58:00Z</dcterms:created>
  <dcterms:modified xsi:type="dcterms:W3CDTF">2019-11-27T01:01:04Z</dcterms:modified>
</cp:coreProperties>
</file>