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C902-278F-8A19-D403-E76F5A2B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58F96-D927-3652-4272-86B37E79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3EC6-3089-42DA-F058-EAA0661A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BE5-1EC6-CC31-94CB-BB0DF43E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D647-BC25-2473-B36C-B7FC80DB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111D-98BA-5783-03A1-ED8FDD72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8A2F0-3907-6770-43D5-DBFA0116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2ABC-70EF-B49B-6D63-87188C72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B36E-501F-A01F-053F-2041A89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9BD5-E4ED-D6F7-5369-B2148D3E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7873B-86AD-11C1-82D0-0BD0414B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E961F-FDB1-0C06-DC3C-F0274088E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8408-3587-09A6-3B76-1DFB5A6C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B084-DAC4-CF5B-C07B-6F2D3491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2202-B40F-4C34-CD96-9B59B68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65E-5C14-7662-2CEE-79D19986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1FA6-367B-6731-9D17-8D1EB36D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D5F0-7B8E-1427-87F1-6DDB663D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81D1-1912-1A41-E379-C608F00B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5847-C814-39BE-F149-DFA7B9DD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5D48-B4B6-A149-190F-34F25B0E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3843-E13D-43BA-29ED-C54C37A9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B8AF-267C-7644-EB55-8B04183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4DDB-4708-3336-15FA-5DB670BC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50C1-5964-0513-6C37-FCAE700C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DB-57DC-FA72-3464-30542EC0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77AC-CAC6-1A1C-8649-F720A6156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38857-F81F-EFAF-1851-6D4FC343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1341-9E2D-6984-F571-21F5AB19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FAA4-C0FE-F614-2F6E-16E1ED3E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87F3-8FCF-50D5-B42C-61C6B91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5C04-247E-1668-0B1E-EBABDB37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9CA3-0D8E-9EB2-5AD7-07E9A019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7061-0A2B-DC02-2278-DEB7E58D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5B386-7143-9713-FA84-34BF6211C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9F359-628B-7EDD-F60A-872E851BC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BC740-4E35-5FCC-0094-316916A9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EE209-EFA6-7F67-C69D-0958196B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CDB1B-5438-33B8-4644-35C868FB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2F0A-7920-A8CF-47D0-ABF0DA6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0E34-1CAB-3C34-082C-884922FB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FAFA2-4F41-93CC-EF5A-3017CF62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B935B-D789-7DD6-E2E7-EC2D9A6A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FA621-E028-40CF-77C0-2FE360BB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DEB27-46AA-1062-BC04-E5FE75F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EACB8-6F6F-D017-DDB7-5300E3AA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F348-9EA5-F035-6DD0-616AFB97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99BD-73EC-6333-2377-C9500004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9AEE-11AE-480F-B3DE-72C066DB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903FE-8F61-4F81-D114-DD2648AC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A63F8-2CF5-642F-3226-01A23ADE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A6A4B-73FE-A49B-632A-2D04C8E0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799-1B02-4070-C048-E098FDCE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1AD0-336D-E40F-2EBB-B5FBFA5AD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8D2E9-74DE-4576-CFB0-60E30F5B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2B7C-29BE-5C1D-0E26-78B2860A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AFA3-1AC3-502F-4384-8329D52C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EA6E-B1FE-E13D-A11C-1283E5F5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2AD6-C666-6689-CF29-20E08D8D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F254-07BE-6E5D-ACE2-73B3A224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9881-2B6A-9CE1-8ABC-FE6ABB87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ED045-C478-4A3C-BAFB-AC4769CF966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B81A-F38B-51DF-949E-68611B393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9E4-BEB8-C679-BFA5-DEB757638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3099B-DFA0-44C1-8F69-293AA62DB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FFB685-4617-F9D9-6C97-26ACA8F4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Taggart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  <a:t>The University of Arizona Global Campus</a:t>
            </a:r>
            <a:b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  <a:t>INT499: Capstone for Information Technology (INP2505A)</a:t>
            </a:r>
            <a:b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  <a:t>Professor Miguel Kanto</a:t>
            </a:r>
            <a:b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Yu Gothic" panose="020B0400000000000000" pitchFamily="34" charset="-128"/>
              </a:rPr>
              <a:t>10 February 2025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3BC0D2-EBB4-825D-3F61-7F9D5D9A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US" dirty="0" err="1"/>
              <a:t>StreamList</a:t>
            </a:r>
            <a:r>
              <a:rPr lang="en-US" dirty="0"/>
              <a:t> Application</a:t>
            </a:r>
            <a:br>
              <a:rPr lang="en-US" dirty="0"/>
            </a:br>
            <a:r>
              <a:rPr lang="en-US" dirty="0"/>
              <a:t>Gantt Chart  / Wireframe </a:t>
            </a:r>
          </a:p>
        </p:txBody>
      </p:sp>
    </p:spTree>
    <p:extLst>
      <p:ext uri="{BB962C8B-B14F-4D97-AF65-F5344CB8AC3E}">
        <p14:creationId xmlns:p14="http://schemas.microsoft.com/office/powerpoint/2010/main" val="36309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FF4498-3CCF-9BC8-D8A7-68367C45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3426"/>
          </a:xfrm>
        </p:spPr>
        <p:txBody>
          <a:bodyPr/>
          <a:lstStyle/>
          <a:p>
            <a:pPr algn="ctr"/>
            <a:r>
              <a:rPr lang="en-US" dirty="0" err="1"/>
              <a:t>StreamList</a:t>
            </a:r>
            <a:r>
              <a:rPr lang="en-US" dirty="0"/>
              <a:t> Gantt Chart</a:t>
            </a:r>
          </a:p>
        </p:txBody>
      </p:sp>
      <p:pic>
        <p:nvPicPr>
          <p:cNvPr id="11" name="Content Placeholder 10" descr="A graph with blue squares&#10;&#10;AI-generated content may be incorrect.">
            <a:extLst>
              <a:ext uri="{FF2B5EF4-FFF2-40B4-BE49-F238E27FC236}">
                <a16:creationId xmlns:a16="http://schemas.microsoft.com/office/drawing/2014/main" id="{84870E6B-7077-4E0E-5002-450A37A44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4" y="1073426"/>
            <a:ext cx="10607616" cy="5532971"/>
          </a:xfrm>
        </p:spPr>
      </p:pic>
    </p:spTree>
    <p:extLst>
      <p:ext uri="{BB962C8B-B14F-4D97-AF65-F5344CB8AC3E}">
        <p14:creationId xmlns:p14="http://schemas.microsoft.com/office/powerpoint/2010/main" val="21199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4E5A-4F8F-2EE8-BD70-B34D76AD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E515FCA-2BFE-1AB8-D312-886B1751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3426"/>
          </a:xfrm>
        </p:spPr>
        <p:txBody>
          <a:bodyPr/>
          <a:lstStyle/>
          <a:p>
            <a:pPr algn="ctr"/>
            <a:r>
              <a:rPr lang="en-US" dirty="0" err="1"/>
              <a:t>StreamList</a:t>
            </a:r>
            <a:r>
              <a:rPr lang="en-US" dirty="0"/>
              <a:t> Wireframe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ADEEB51-0616-9997-C4BC-810B4611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93" y="857426"/>
            <a:ext cx="7407207" cy="5867897"/>
          </a:xfrm>
        </p:spPr>
      </p:pic>
    </p:spTree>
    <p:extLst>
      <p:ext uri="{BB962C8B-B14F-4D97-AF65-F5344CB8AC3E}">
        <p14:creationId xmlns:p14="http://schemas.microsoft.com/office/powerpoint/2010/main" val="31744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StreamList Application Gantt Chart  / Wireframe </vt:lpstr>
      <vt:lpstr>StreamList Gantt Chart</vt:lpstr>
      <vt:lpstr>StreamList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Taggart</dc:creator>
  <cp:lastModifiedBy>Charles Taggart</cp:lastModifiedBy>
  <cp:revision>4</cp:revision>
  <dcterms:created xsi:type="dcterms:W3CDTF">2025-02-10T21:34:53Z</dcterms:created>
  <dcterms:modified xsi:type="dcterms:W3CDTF">2025-02-11T21:25:33Z</dcterms:modified>
</cp:coreProperties>
</file>