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2186-FDBD-AAB6-38FA-6B5F6DB94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27BB-9A13-5683-0C0E-C2803E0B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9ED5-46E6-1CFD-BCF1-498EEF6D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5DB3-E341-FFC0-0411-FC8ACEC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40B2-2F83-5842-820C-C8C55E8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4DA5-1442-6E01-9C5D-E397698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E1FC-D448-640D-B81F-98528B319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D58B-71A9-1322-6754-8196238E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75BB-C689-23FD-3DA9-8A7F2BF6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9EAB-9A68-C33E-063D-F769FB0F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72BCF-846F-645E-13CF-16E3FB955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56FA-2B10-0604-CA4F-9FB2D7E8C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F967-8745-6719-A600-AC917F29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EAC2-CC0B-C737-A863-41DFE08C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D644-2589-BD9E-5B6A-209AE29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0592-3808-5281-3580-FC0F3726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C601-2060-D9C6-D7BF-D86EF1C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59BF-7389-1BFF-D19C-C03A0FC5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48F5-DF29-E6F0-8A75-1E8A60C4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C159-5B8E-0DB8-DCC0-49B7425A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0C3C-48FA-1831-441E-2715E99E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7961-6FF9-D29C-BCBD-0BE455AB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15F9-5995-BFFA-9D3B-C65BE764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73D4-2C63-07FE-8C32-9F69A334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2226-8DF5-FF2A-7437-309F293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E034-ED19-FC94-29DE-4915C457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7702-9418-A6B0-120F-3A73272A7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AD6EB-09B7-238A-B879-758769A8D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CD29-78DD-36BF-A7B3-C76500D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446A5-8009-7628-0787-39785A11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365BE-1FB6-ECAD-6A09-FB59D0C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F091-3EAC-915C-E309-2667779A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106D-E537-3591-7914-6F07F202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EED84-F14D-8DA2-FCCA-4C13052E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B08DD-6B4A-ACB4-67FF-CF75E56DF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E337C-E432-405B-112E-3D3C3B44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24F8-7989-CCFD-A00B-EAA5747C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2B3F6-280B-0C49-45B2-069E01F7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74576-A619-5804-350F-544DD3C4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13E6-E490-E7A7-0A06-2028F766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F6747-6185-8CF7-0F94-117F960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1CEA5-5384-AEF6-8DF5-3146A996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869F2-F712-E6FF-2A3B-15CE7B6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7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C86E0-A4A4-09A5-0529-D51D30D1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C79BA-8A99-5A61-641D-C7544685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3BA2-A1B0-EB61-EF26-A12B2A38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85F0-BAC3-0CC9-FA89-86124750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F655-A86C-83B8-E4B5-900DE24D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F143-9BB0-455B-2B2A-0B5CFC1C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8417F-AAD2-19D7-3795-3D59D584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6A9F5-8F4B-099E-A794-DD42FE24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7A582-806F-8C22-FD97-1CF8375D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9F8D-B84B-AA17-FE4B-760F3624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4ED55-CB69-88B4-48C6-97E9A173D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4177D-B7BD-B0F5-4162-59C61EBF1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AC06-E8B2-797B-BC18-0C9C5FC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C26E-F1C5-06D0-F0FD-3250CFA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8B18F-1058-F027-FF09-6A0EF69B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F95B6-385F-F20D-C29C-70104F88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36D1-DF6F-CA86-977F-8EC20110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96E5-7A25-A1D1-C35C-1673C8A9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22CEE-61DD-476F-BAF4-3C0F4BE2BC3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85B93-71B7-5E07-4034-E71E22633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AAF4-D465-FB35-82A4-E44AAFA2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D1B66-90B7-494C-A29E-087366E5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794F-1CF3-5306-AA86-28CA6AD1B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C3E32-D10A-2ED6-D8A1-94F5E57B8E33}"/>
              </a:ext>
            </a:extLst>
          </p:cNvPr>
          <p:cNvSpPr/>
          <p:nvPr/>
        </p:nvSpPr>
        <p:spPr>
          <a:xfrm>
            <a:off x="473102" y="308113"/>
            <a:ext cx="11386268" cy="62417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04BFF-BB49-2FDB-0F3D-82F4496BD6FD}"/>
              </a:ext>
            </a:extLst>
          </p:cNvPr>
          <p:cNvSpPr/>
          <p:nvPr/>
        </p:nvSpPr>
        <p:spPr>
          <a:xfrm>
            <a:off x="803082" y="564543"/>
            <a:ext cx="10726309" cy="906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767727-97FA-D3D4-EA15-E20B90D0BEF3}"/>
              </a:ext>
            </a:extLst>
          </p:cNvPr>
          <p:cNvSpPr/>
          <p:nvPr/>
        </p:nvSpPr>
        <p:spPr>
          <a:xfrm>
            <a:off x="1503789" y="2002592"/>
            <a:ext cx="5947576" cy="9064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F0A91E-8E59-960A-C1F4-CCDE45890B49}"/>
              </a:ext>
            </a:extLst>
          </p:cNvPr>
          <p:cNvSpPr/>
          <p:nvPr/>
        </p:nvSpPr>
        <p:spPr>
          <a:xfrm>
            <a:off x="8736494" y="1765190"/>
            <a:ext cx="2703444" cy="467536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1301ED61-71E2-59EC-6A86-CE43AFD243DD}"/>
              </a:ext>
            </a:extLst>
          </p:cNvPr>
          <p:cNvSpPr/>
          <p:nvPr/>
        </p:nvSpPr>
        <p:spPr>
          <a:xfrm>
            <a:off x="2683564" y="3124863"/>
            <a:ext cx="3482672" cy="978011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CB7EAA4C-37F3-DD72-C70B-96F69A5CB94D}"/>
              </a:ext>
            </a:extLst>
          </p:cNvPr>
          <p:cNvSpPr/>
          <p:nvPr/>
        </p:nvSpPr>
        <p:spPr>
          <a:xfrm>
            <a:off x="2683564" y="4208227"/>
            <a:ext cx="3482672" cy="978011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CE09395D-A7EB-BEC5-424A-1DF9E10A3A6B}"/>
              </a:ext>
            </a:extLst>
          </p:cNvPr>
          <p:cNvSpPr/>
          <p:nvPr/>
        </p:nvSpPr>
        <p:spPr>
          <a:xfrm>
            <a:off x="2683564" y="5291591"/>
            <a:ext cx="3482672" cy="978011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2774B-8A05-22D6-7404-057EE1AD3918}"/>
              </a:ext>
            </a:extLst>
          </p:cNvPr>
          <p:cNvSpPr txBox="1"/>
          <p:nvPr/>
        </p:nvSpPr>
        <p:spPr>
          <a:xfrm>
            <a:off x="2683564" y="2122998"/>
            <a:ext cx="34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Box – Input Movie Name</a:t>
            </a:r>
          </a:p>
          <a:p>
            <a:pPr algn="ctr"/>
            <a:r>
              <a:rPr lang="en-US" dirty="0"/>
              <a:t> with search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52BD9-B84A-96C1-1449-517C9D636E56}"/>
              </a:ext>
            </a:extLst>
          </p:cNvPr>
          <p:cNvSpPr txBox="1"/>
          <p:nvPr/>
        </p:nvSpPr>
        <p:spPr>
          <a:xfrm>
            <a:off x="2790907" y="3291266"/>
            <a:ext cx="34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Movie/Show Output</a:t>
            </a:r>
          </a:p>
          <a:p>
            <a:pPr algn="ctr"/>
            <a:r>
              <a:rPr lang="en-US" dirty="0"/>
              <a:t> w/ edit, delete, complete icons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A179B-B36C-004B-4A20-B58101E3C6FB}"/>
              </a:ext>
            </a:extLst>
          </p:cNvPr>
          <p:cNvSpPr txBox="1"/>
          <p:nvPr/>
        </p:nvSpPr>
        <p:spPr>
          <a:xfrm>
            <a:off x="2822713" y="4369243"/>
            <a:ext cx="34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Movie/Show Output</a:t>
            </a:r>
          </a:p>
          <a:p>
            <a:pPr algn="ctr"/>
            <a:r>
              <a:rPr lang="en-US" dirty="0"/>
              <a:t> w/ edit, delete, complete icons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64C82-F047-A4B5-3E00-7B06B778E208}"/>
              </a:ext>
            </a:extLst>
          </p:cNvPr>
          <p:cNvSpPr txBox="1"/>
          <p:nvPr/>
        </p:nvSpPr>
        <p:spPr>
          <a:xfrm>
            <a:off x="2790907" y="5440680"/>
            <a:ext cx="34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Movie/Show Output</a:t>
            </a:r>
          </a:p>
          <a:p>
            <a:pPr algn="ctr"/>
            <a:r>
              <a:rPr lang="en-US" dirty="0"/>
              <a:t> w/ edit, delete, complete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EAD9A-1E14-6E82-F744-44AF829CA84C}"/>
              </a:ext>
            </a:extLst>
          </p:cNvPr>
          <p:cNvSpPr txBox="1"/>
          <p:nvPr/>
        </p:nvSpPr>
        <p:spPr>
          <a:xfrm>
            <a:off x="8893533" y="2236017"/>
            <a:ext cx="23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Merchandise For Sale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73E88408-22A7-D9DB-2655-CA7B2E52C9D3}"/>
              </a:ext>
            </a:extLst>
          </p:cNvPr>
          <p:cNvSpPr/>
          <p:nvPr/>
        </p:nvSpPr>
        <p:spPr>
          <a:xfrm>
            <a:off x="9508436" y="2882348"/>
            <a:ext cx="1368948" cy="73549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1CCE3334-4B87-B634-C3F0-D41F27E30C10}"/>
              </a:ext>
            </a:extLst>
          </p:cNvPr>
          <p:cNvSpPr/>
          <p:nvPr/>
        </p:nvSpPr>
        <p:spPr>
          <a:xfrm>
            <a:off x="9508436" y="3912042"/>
            <a:ext cx="1368948" cy="73549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85654F7F-80F6-9F8E-1B02-E954754DCEC3}"/>
              </a:ext>
            </a:extLst>
          </p:cNvPr>
          <p:cNvSpPr/>
          <p:nvPr/>
        </p:nvSpPr>
        <p:spPr>
          <a:xfrm>
            <a:off x="9508436" y="4923843"/>
            <a:ext cx="1368948" cy="73549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07925-D764-60BD-5A29-5DBE65C6A08A}"/>
              </a:ext>
            </a:extLst>
          </p:cNvPr>
          <p:cNvSpPr txBox="1"/>
          <p:nvPr/>
        </p:nvSpPr>
        <p:spPr>
          <a:xfrm>
            <a:off x="1379551" y="626454"/>
            <a:ext cx="957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 BAR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HOME </a:t>
            </a:r>
            <a:r>
              <a:rPr lang="en-US" dirty="0"/>
              <a:t>| MOVIES| CART| ABOUT)</a:t>
            </a:r>
          </a:p>
        </p:txBody>
      </p:sp>
      <p:sp>
        <p:nvSpPr>
          <p:cNvPr id="19" name="Ribbon: Curved and Tilted Up 18">
            <a:extLst>
              <a:ext uri="{FF2B5EF4-FFF2-40B4-BE49-F238E27FC236}">
                <a16:creationId xmlns:a16="http://schemas.microsoft.com/office/drawing/2014/main" id="{E12C3D7E-9F45-4D84-4331-55D7ADF16649}"/>
              </a:ext>
            </a:extLst>
          </p:cNvPr>
          <p:cNvSpPr/>
          <p:nvPr/>
        </p:nvSpPr>
        <p:spPr>
          <a:xfrm>
            <a:off x="914400" y="732370"/>
            <a:ext cx="2289975" cy="645768"/>
          </a:xfrm>
          <a:prstGeom prst="ellipse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DF5B6-D572-DDF9-DAA2-AE50FE00A2E3}"/>
              </a:ext>
            </a:extLst>
          </p:cNvPr>
          <p:cNvSpPr txBox="1"/>
          <p:nvPr/>
        </p:nvSpPr>
        <p:spPr>
          <a:xfrm flipH="1">
            <a:off x="1652877" y="788643"/>
            <a:ext cx="103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484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EB964-E5EC-E95D-883A-4179E6BF1896}"/>
              </a:ext>
            </a:extLst>
          </p:cNvPr>
          <p:cNvSpPr/>
          <p:nvPr/>
        </p:nvSpPr>
        <p:spPr>
          <a:xfrm>
            <a:off x="473102" y="262969"/>
            <a:ext cx="11386268" cy="62417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BBB2B-2D29-5FA9-96FC-876C8C62E808}"/>
              </a:ext>
            </a:extLst>
          </p:cNvPr>
          <p:cNvSpPr/>
          <p:nvPr/>
        </p:nvSpPr>
        <p:spPr>
          <a:xfrm>
            <a:off x="803082" y="564543"/>
            <a:ext cx="10726309" cy="906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A8CAE-0122-BB17-9FD4-CCDF15FCEB85}"/>
              </a:ext>
            </a:extLst>
          </p:cNvPr>
          <p:cNvSpPr txBox="1"/>
          <p:nvPr/>
        </p:nvSpPr>
        <p:spPr>
          <a:xfrm>
            <a:off x="1379551" y="626454"/>
            <a:ext cx="957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 BAR </a:t>
            </a:r>
          </a:p>
          <a:p>
            <a:pPr algn="ctr"/>
            <a:r>
              <a:rPr lang="en-US" dirty="0"/>
              <a:t>(HOME | </a:t>
            </a:r>
            <a:r>
              <a:rPr lang="en-US" dirty="0">
                <a:highlight>
                  <a:srgbClr val="FFFF00"/>
                </a:highlight>
              </a:rPr>
              <a:t>MOVIES</a:t>
            </a:r>
            <a:r>
              <a:rPr lang="en-US" dirty="0"/>
              <a:t>| CART| ABOUT)</a:t>
            </a:r>
          </a:p>
        </p:txBody>
      </p:sp>
      <p:sp>
        <p:nvSpPr>
          <p:cNvPr id="7" name="Ribbon: Curved and Tilted Up 6">
            <a:extLst>
              <a:ext uri="{FF2B5EF4-FFF2-40B4-BE49-F238E27FC236}">
                <a16:creationId xmlns:a16="http://schemas.microsoft.com/office/drawing/2014/main" id="{E1B779A2-9498-DFBB-FB8D-B19C49CCAF38}"/>
              </a:ext>
            </a:extLst>
          </p:cNvPr>
          <p:cNvSpPr/>
          <p:nvPr/>
        </p:nvSpPr>
        <p:spPr>
          <a:xfrm>
            <a:off x="914400" y="732370"/>
            <a:ext cx="2289975" cy="645768"/>
          </a:xfrm>
          <a:prstGeom prst="ellipse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5A442-045B-6707-7ACC-BD9AD66D5624}"/>
              </a:ext>
            </a:extLst>
          </p:cNvPr>
          <p:cNvSpPr txBox="1"/>
          <p:nvPr/>
        </p:nvSpPr>
        <p:spPr>
          <a:xfrm flipH="1">
            <a:off x="1652877" y="788643"/>
            <a:ext cx="103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C8F979-4BB2-93E3-19EB-29A7C26F6A1B}"/>
              </a:ext>
            </a:extLst>
          </p:cNvPr>
          <p:cNvGrpSpPr/>
          <p:nvPr/>
        </p:nvGrpSpPr>
        <p:grpSpPr>
          <a:xfrm>
            <a:off x="5567238" y="3652290"/>
            <a:ext cx="1057524" cy="1168842"/>
            <a:chOff x="1626040" y="3283888"/>
            <a:chExt cx="1057524" cy="1168842"/>
          </a:xfrm>
        </p:grpSpPr>
        <p:sp>
          <p:nvSpPr>
            <p:cNvPr id="9" name="Flowchart: Predefined Process 8">
              <a:extLst>
                <a:ext uri="{FF2B5EF4-FFF2-40B4-BE49-F238E27FC236}">
                  <a16:creationId xmlns:a16="http://schemas.microsoft.com/office/drawing/2014/main" id="{BF3CE1E4-FF86-3337-89FD-8191AC4F506E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8851E-70C9-2C70-FD0D-F7AC7E33FEA7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8CA5C1-A8FC-F94B-18EE-A581CC7455C4}"/>
              </a:ext>
            </a:extLst>
          </p:cNvPr>
          <p:cNvGrpSpPr/>
          <p:nvPr/>
        </p:nvGrpSpPr>
        <p:grpSpPr>
          <a:xfrm>
            <a:off x="914400" y="5208098"/>
            <a:ext cx="1057524" cy="1168842"/>
            <a:chOff x="1626040" y="3283888"/>
            <a:chExt cx="1057524" cy="1168842"/>
          </a:xfrm>
        </p:grpSpPr>
        <p:sp>
          <p:nvSpPr>
            <p:cNvPr id="19" name="Flowchart: Predefined Process 18">
              <a:extLst>
                <a:ext uri="{FF2B5EF4-FFF2-40B4-BE49-F238E27FC236}">
                  <a16:creationId xmlns:a16="http://schemas.microsoft.com/office/drawing/2014/main" id="{9801FD14-484D-0D1C-250A-1133C30FEBA8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9C0694-C9FF-D4D7-ECCC-DF4D01429069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126DC9-740C-A86D-9A5A-49A565A57A44}"/>
              </a:ext>
            </a:extLst>
          </p:cNvPr>
          <p:cNvGrpSpPr/>
          <p:nvPr/>
        </p:nvGrpSpPr>
        <p:grpSpPr>
          <a:xfrm>
            <a:off x="2199702" y="5154844"/>
            <a:ext cx="1057524" cy="1168842"/>
            <a:chOff x="1626040" y="3283888"/>
            <a:chExt cx="1057524" cy="1168842"/>
          </a:xfrm>
        </p:grpSpPr>
        <p:sp>
          <p:nvSpPr>
            <p:cNvPr id="22" name="Flowchart: Predefined Process 21">
              <a:extLst>
                <a:ext uri="{FF2B5EF4-FFF2-40B4-BE49-F238E27FC236}">
                  <a16:creationId xmlns:a16="http://schemas.microsoft.com/office/drawing/2014/main" id="{12DC5EE2-5B7B-5803-15DB-72F116D369CC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3DF341-582C-9270-D3A0-98BD4B1B937F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BC34B3-D7E9-50C2-DC24-4019AA257F41}"/>
              </a:ext>
            </a:extLst>
          </p:cNvPr>
          <p:cNvGrpSpPr/>
          <p:nvPr/>
        </p:nvGrpSpPr>
        <p:grpSpPr>
          <a:xfrm>
            <a:off x="3532860" y="5154844"/>
            <a:ext cx="1057524" cy="1168842"/>
            <a:chOff x="1626040" y="3283888"/>
            <a:chExt cx="1057524" cy="1168842"/>
          </a:xfrm>
        </p:grpSpPr>
        <p:sp>
          <p:nvSpPr>
            <p:cNvPr id="25" name="Flowchart: Predefined Process 24">
              <a:extLst>
                <a:ext uri="{FF2B5EF4-FFF2-40B4-BE49-F238E27FC236}">
                  <a16:creationId xmlns:a16="http://schemas.microsoft.com/office/drawing/2014/main" id="{48446A59-43E2-CC23-C469-50B96F03AE74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2C5041-373B-8431-834F-5DF9D48A1926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4C2C66-E5ED-DCC8-B726-38A6A79E6843}"/>
              </a:ext>
            </a:extLst>
          </p:cNvPr>
          <p:cNvGrpSpPr/>
          <p:nvPr/>
        </p:nvGrpSpPr>
        <p:grpSpPr>
          <a:xfrm>
            <a:off x="4915229" y="5154844"/>
            <a:ext cx="1057524" cy="1168842"/>
            <a:chOff x="1626040" y="3283888"/>
            <a:chExt cx="1057524" cy="1168842"/>
          </a:xfrm>
        </p:grpSpPr>
        <p:sp>
          <p:nvSpPr>
            <p:cNvPr id="28" name="Flowchart: Predefined Process 27">
              <a:extLst>
                <a:ext uri="{FF2B5EF4-FFF2-40B4-BE49-F238E27FC236}">
                  <a16:creationId xmlns:a16="http://schemas.microsoft.com/office/drawing/2014/main" id="{76FC3549-EE8E-7EA3-0952-8876435E4318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7D3188-CACA-ACBB-2D9A-37484B809DA2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E2A26-F464-376D-2E27-1CE6DBBA021B}"/>
              </a:ext>
            </a:extLst>
          </p:cNvPr>
          <p:cNvGrpSpPr/>
          <p:nvPr/>
        </p:nvGrpSpPr>
        <p:grpSpPr>
          <a:xfrm>
            <a:off x="6248387" y="5154844"/>
            <a:ext cx="1057524" cy="1168842"/>
            <a:chOff x="1626040" y="3283888"/>
            <a:chExt cx="1057524" cy="1168842"/>
          </a:xfrm>
        </p:grpSpPr>
        <p:sp>
          <p:nvSpPr>
            <p:cNvPr id="31" name="Flowchart: Predefined Process 30">
              <a:extLst>
                <a:ext uri="{FF2B5EF4-FFF2-40B4-BE49-F238E27FC236}">
                  <a16:creationId xmlns:a16="http://schemas.microsoft.com/office/drawing/2014/main" id="{5E9315CA-83F1-098C-85AA-E669707BA299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7B8A9A-34DD-FF7D-1599-331E7559B607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FF0669-A81E-ADEE-1EA7-FF34BBB51ADF}"/>
              </a:ext>
            </a:extLst>
          </p:cNvPr>
          <p:cNvGrpSpPr/>
          <p:nvPr/>
        </p:nvGrpSpPr>
        <p:grpSpPr>
          <a:xfrm>
            <a:off x="7665134" y="5154844"/>
            <a:ext cx="1057524" cy="1168842"/>
            <a:chOff x="1626040" y="3283888"/>
            <a:chExt cx="1057524" cy="1168842"/>
          </a:xfrm>
        </p:grpSpPr>
        <p:sp>
          <p:nvSpPr>
            <p:cNvPr id="34" name="Flowchart: Predefined Process 33">
              <a:extLst>
                <a:ext uri="{FF2B5EF4-FFF2-40B4-BE49-F238E27FC236}">
                  <a16:creationId xmlns:a16="http://schemas.microsoft.com/office/drawing/2014/main" id="{A6A6F543-6229-DD8B-44AB-920AEF4E720D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9A11CF-B695-20C9-231F-6CCF689A3C8B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6D188A-3B1D-115F-B9FD-5E70EE86BE6F}"/>
              </a:ext>
            </a:extLst>
          </p:cNvPr>
          <p:cNvGrpSpPr/>
          <p:nvPr/>
        </p:nvGrpSpPr>
        <p:grpSpPr>
          <a:xfrm>
            <a:off x="9056613" y="5115331"/>
            <a:ext cx="1057524" cy="1168842"/>
            <a:chOff x="1626040" y="3283888"/>
            <a:chExt cx="1057524" cy="1168842"/>
          </a:xfrm>
        </p:grpSpPr>
        <p:sp>
          <p:nvSpPr>
            <p:cNvPr id="37" name="Flowchart: Predefined Process 36">
              <a:extLst>
                <a:ext uri="{FF2B5EF4-FFF2-40B4-BE49-F238E27FC236}">
                  <a16:creationId xmlns:a16="http://schemas.microsoft.com/office/drawing/2014/main" id="{9CF6A623-B887-62F9-7D61-46C357095D90}"/>
                </a:ext>
              </a:extLst>
            </p:cNvPr>
            <p:cNvSpPr/>
            <p:nvPr/>
          </p:nvSpPr>
          <p:spPr>
            <a:xfrm>
              <a:off x="1626040" y="3283888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75A2B9-7A97-4A79-965E-717313B7E1B4}"/>
                </a:ext>
              </a:extLst>
            </p:cNvPr>
            <p:cNvSpPr txBox="1"/>
            <p:nvPr/>
          </p:nvSpPr>
          <p:spPr>
            <a:xfrm>
              <a:off x="1846192" y="3637476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4D5609-24EB-1E45-DC91-1753300F2262}"/>
              </a:ext>
            </a:extLst>
          </p:cNvPr>
          <p:cNvGrpSpPr/>
          <p:nvPr/>
        </p:nvGrpSpPr>
        <p:grpSpPr>
          <a:xfrm>
            <a:off x="10471867" y="5080876"/>
            <a:ext cx="1057524" cy="1168842"/>
            <a:chOff x="3849920" y="3180276"/>
            <a:chExt cx="1057524" cy="1168842"/>
          </a:xfrm>
        </p:grpSpPr>
        <p:sp>
          <p:nvSpPr>
            <p:cNvPr id="40" name="Flowchart: Predefined Process 39">
              <a:extLst>
                <a:ext uri="{FF2B5EF4-FFF2-40B4-BE49-F238E27FC236}">
                  <a16:creationId xmlns:a16="http://schemas.microsoft.com/office/drawing/2014/main" id="{FD7B42F4-1725-01ED-BCE9-99CB12308E90}"/>
                </a:ext>
              </a:extLst>
            </p:cNvPr>
            <p:cNvSpPr/>
            <p:nvPr/>
          </p:nvSpPr>
          <p:spPr>
            <a:xfrm>
              <a:off x="3849920" y="3180276"/>
              <a:ext cx="1057524" cy="1168842"/>
            </a:xfrm>
            <a:prstGeom prst="flowChartPredefined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1CF4AD-F308-CE8A-4DFD-447E2B19248B}"/>
                </a:ext>
              </a:extLst>
            </p:cNvPr>
            <p:cNvSpPr txBox="1"/>
            <p:nvPr/>
          </p:nvSpPr>
          <p:spPr>
            <a:xfrm>
              <a:off x="4094919" y="3563070"/>
              <a:ext cx="64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Movie Poster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F41661A-CB3C-9DFF-E204-3DC527704779}"/>
              </a:ext>
            </a:extLst>
          </p:cNvPr>
          <p:cNvSpPr/>
          <p:nvPr/>
        </p:nvSpPr>
        <p:spPr>
          <a:xfrm>
            <a:off x="4075087" y="1818186"/>
            <a:ext cx="4068660" cy="46539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A4AF7A-748A-DE7E-D5A3-0DD44B0F169C}"/>
              </a:ext>
            </a:extLst>
          </p:cNvPr>
          <p:cNvSpPr txBox="1"/>
          <p:nvPr/>
        </p:nvSpPr>
        <p:spPr>
          <a:xfrm>
            <a:off x="4075039" y="1830495"/>
            <a:ext cx="406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Search Bar (for queries)</a:t>
            </a:r>
          </a:p>
        </p:txBody>
      </p:sp>
      <p:sp>
        <p:nvSpPr>
          <p:cNvPr id="44" name="Flowchart: Punched Tape 43">
            <a:extLst>
              <a:ext uri="{FF2B5EF4-FFF2-40B4-BE49-F238E27FC236}">
                <a16:creationId xmlns:a16="http://schemas.microsoft.com/office/drawing/2014/main" id="{2A209B9B-AC57-B565-93B2-88C5F55842D3}"/>
              </a:ext>
            </a:extLst>
          </p:cNvPr>
          <p:cNvSpPr/>
          <p:nvPr/>
        </p:nvSpPr>
        <p:spPr>
          <a:xfrm>
            <a:off x="3212229" y="2477408"/>
            <a:ext cx="6072316" cy="906448"/>
          </a:xfrm>
          <a:prstGeom prst="flowChartPunchedTap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059FCE-F5BE-4E8C-4E3F-786E302DE80F}"/>
              </a:ext>
            </a:extLst>
          </p:cNvPr>
          <p:cNvSpPr txBox="1"/>
          <p:nvPr/>
        </p:nvSpPr>
        <p:spPr>
          <a:xfrm>
            <a:off x="3204375" y="2766137"/>
            <a:ext cx="60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puts out short synopsis of the film and the poster.</a:t>
            </a:r>
          </a:p>
        </p:txBody>
      </p:sp>
    </p:spTree>
    <p:extLst>
      <p:ext uri="{BB962C8B-B14F-4D97-AF65-F5344CB8AC3E}">
        <p14:creationId xmlns:p14="http://schemas.microsoft.com/office/powerpoint/2010/main" val="276711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45FFC-C1B3-525D-3DBF-5E17F874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FAA3B-E2B4-B0A8-15D6-D4B2CB698426}"/>
              </a:ext>
            </a:extLst>
          </p:cNvPr>
          <p:cNvSpPr/>
          <p:nvPr/>
        </p:nvSpPr>
        <p:spPr>
          <a:xfrm>
            <a:off x="402866" y="308113"/>
            <a:ext cx="11386268" cy="62417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1A714-59C4-3B8B-4302-EFA4801ACBAC}"/>
              </a:ext>
            </a:extLst>
          </p:cNvPr>
          <p:cNvSpPr/>
          <p:nvPr/>
        </p:nvSpPr>
        <p:spPr>
          <a:xfrm>
            <a:off x="803082" y="564543"/>
            <a:ext cx="10726309" cy="906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8B573B-1178-C95E-037C-1939D6964A1B}"/>
              </a:ext>
            </a:extLst>
          </p:cNvPr>
          <p:cNvSpPr/>
          <p:nvPr/>
        </p:nvSpPr>
        <p:spPr>
          <a:xfrm>
            <a:off x="7154184" y="1618090"/>
            <a:ext cx="2703444" cy="467536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0A9779-2F69-1AD8-1586-7F597F3E03D5}"/>
              </a:ext>
            </a:extLst>
          </p:cNvPr>
          <p:cNvGrpSpPr/>
          <p:nvPr/>
        </p:nvGrpSpPr>
        <p:grpSpPr>
          <a:xfrm>
            <a:off x="1371599" y="2266126"/>
            <a:ext cx="3482672" cy="3144739"/>
            <a:chOff x="2683564" y="3124863"/>
            <a:chExt cx="3482672" cy="3144739"/>
          </a:xfrm>
          <a:solidFill>
            <a:schemeClr val="accent2">
              <a:lumMod val="75000"/>
            </a:schemeClr>
          </a:solidFill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200286E3-ACE1-6CB5-424D-E0418F701F2E}"/>
                </a:ext>
              </a:extLst>
            </p:cNvPr>
            <p:cNvSpPr/>
            <p:nvPr/>
          </p:nvSpPr>
          <p:spPr>
            <a:xfrm>
              <a:off x="2683564" y="3124863"/>
              <a:ext cx="3482672" cy="978011"/>
            </a:xfrm>
            <a:prstGeom prst="horizontalScroll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croll: Horizontal 6">
              <a:extLst>
                <a:ext uri="{FF2B5EF4-FFF2-40B4-BE49-F238E27FC236}">
                  <a16:creationId xmlns:a16="http://schemas.microsoft.com/office/drawing/2014/main" id="{86274D17-AEF6-AAC0-71F0-E0848BDE477A}"/>
                </a:ext>
              </a:extLst>
            </p:cNvPr>
            <p:cNvSpPr/>
            <p:nvPr/>
          </p:nvSpPr>
          <p:spPr>
            <a:xfrm>
              <a:off x="2683564" y="4208227"/>
              <a:ext cx="3482672" cy="978011"/>
            </a:xfrm>
            <a:prstGeom prst="horizontalScroll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croll: Horizontal 7">
              <a:extLst>
                <a:ext uri="{FF2B5EF4-FFF2-40B4-BE49-F238E27FC236}">
                  <a16:creationId xmlns:a16="http://schemas.microsoft.com/office/drawing/2014/main" id="{6B8B41FE-135F-A1C4-F4D0-8AA544781F57}"/>
                </a:ext>
              </a:extLst>
            </p:cNvPr>
            <p:cNvSpPr/>
            <p:nvPr/>
          </p:nvSpPr>
          <p:spPr>
            <a:xfrm>
              <a:off x="2683564" y="5291591"/>
              <a:ext cx="3482672" cy="978011"/>
            </a:xfrm>
            <a:prstGeom prst="horizontalScroll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CB46F5-4A0C-ACBB-F581-FAC2E96AA260}"/>
                </a:ext>
              </a:extLst>
            </p:cNvPr>
            <p:cNvSpPr txBox="1"/>
            <p:nvPr/>
          </p:nvSpPr>
          <p:spPr>
            <a:xfrm>
              <a:off x="2822713" y="3273520"/>
              <a:ext cx="33435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Items added to the cart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50E0BF-A12E-F20A-A1FC-294554F9CAF7}"/>
                </a:ext>
              </a:extLst>
            </p:cNvPr>
            <p:cNvSpPr txBox="1"/>
            <p:nvPr/>
          </p:nvSpPr>
          <p:spPr>
            <a:xfrm>
              <a:off x="2822713" y="4369243"/>
              <a:ext cx="33435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Items added to the cart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57F0B-9155-41E2-F456-FB3F6AFD28EC}"/>
                </a:ext>
              </a:extLst>
            </p:cNvPr>
            <p:cNvSpPr txBox="1"/>
            <p:nvPr/>
          </p:nvSpPr>
          <p:spPr>
            <a:xfrm>
              <a:off x="2822713" y="5440680"/>
              <a:ext cx="33435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Items added to the cart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FEFED1-1D13-2637-FDCD-D2AED6DBF3EF}"/>
              </a:ext>
            </a:extLst>
          </p:cNvPr>
          <p:cNvSpPr txBox="1"/>
          <p:nvPr/>
        </p:nvSpPr>
        <p:spPr>
          <a:xfrm>
            <a:off x="7311222" y="1936750"/>
            <a:ext cx="23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Merchandise For Sale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3CA2B-D75A-503A-F6F0-BA094099A6C6}"/>
              </a:ext>
            </a:extLst>
          </p:cNvPr>
          <p:cNvSpPr txBox="1"/>
          <p:nvPr/>
        </p:nvSpPr>
        <p:spPr>
          <a:xfrm>
            <a:off x="1379551" y="626454"/>
            <a:ext cx="957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 BAR </a:t>
            </a:r>
          </a:p>
          <a:p>
            <a:pPr algn="ctr"/>
            <a:r>
              <a:rPr lang="en-US" dirty="0"/>
              <a:t>(HOME | MOVIES| </a:t>
            </a:r>
            <a:r>
              <a:rPr lang="en-US" dirty="0">
                <a:highlight>
                  <a:srgbClr val="FFFF00"/>
                </a:highlight>
              </a:rPr>
              <a:t>CART</a:t>
            </a:r>
            <a:r>
              <a:rPr lang="en-US" dirty="0"/>
              <a:t>| ABOUT)</a:t>
            </a:r>
          </a:p>
        </p:txBody>
      </p:sp>
      <p:sp>
        <p:nvSpPr>
          <p:cNvPr id="19" name="Ribbon: Curved and Tilted Up 18">
            <a:extLst>
              <a:ext uri="{FF2B5EF4-FFF2-40B4-BE49-F238E27FC236}">
                <a16:creationId xmlns:a16="http://schemas.microsoft.com/office/drawing/2014/main" id="{CFA405A7-D94E-AA61-1EA5-80D18FC720EE}"/>
              </a:ext>
            </a:extLst>
          </p:cNvPr>
          <p:cNvSpPr/>
          <p:nvPr/>
        </p:nvSpPr>
        <p:spPr>
          <a:xfrm>
            <a:off x="914400" y="732370"/>
            <a:ext cx="2289975" cy="645768"/>
          </a:xfrm>
          <a:prstGeom prst="ellipse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44F86-80F0-5E9B-A9F2-0089AFB43F78}"/>
              </a:ext>
            </a:extLst>
          </p:cNvPr>
          <p:cNvSpPr txBox="1"/>
          <p:nvPr/>
        </p:nvSpPr>
        <p:spPr>
          <a:xfrm flipH="1">
            <a:off x="1652877" y="788643"/>
            <a:ext cx="103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8E85F7-166A-E653-51F0-829CC8A3A728}"/>
              </a:ext>
            </a:extLst>
          </p:cNvPr>
          <p:cNvSpPr/>
          <p:nvPr/>
        </p:nvSpPr>
        <p:spPr>
          <a:xfrm>
            <a:off x="7736366" y="2499479"/>
            <a:ext cx="1539076" cy="433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F59515-AF2C-37EA-98B7-3DC5D7D9B838}"/>
              </a:ext>
            </a:extLst>
          </p:cNvPr>
          <p:cNvSpPr/>
          <p:nvPr/>
        </p:nvSpPr>
        <p:spPr>
          <a:xfrm>
            <a:off x="7761216" y="3000977"/>
            <a:ext cx="1535098" cy="376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CBF8EF-8DC1-1455-5D7D-B34B33355794}"/>
              </a:ext>
            </a:extLst>
          </p:cNvPr>
          <p:cNvSpPr/>
          <p:nvPr/>
        </p:nvSpPr>
        <p:spPr>
          <a:xfrm>
            <a:off x="8014914" y="3463646"/>
            <a:ext cx="1152939" cy="416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FE85B-DB96-D11D-8400-48AC69C75206}"/>
              </a:ext>
            </a:extLst>
          </p:cNvPr>
          <p:cNvSpPr txBox="1"/>
          <p:nvPr/>
        </p:nvSpPr>
        <p:spPr>
          <a:xfrm>
            <a:off x="8014915" y="3635280"/>
            <a:ext cx="1217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Discount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1254B0-F2D5-6A13-7904-75E7394DCA75}"/>
              </a:ext>
            </a:extLst>
          </p:cNvPr>
          <p:cNvSpPr txBox="1"/>
          <p:nvPr/>
        </p:nvSpPr>
        <p:spPr>
          <a:xfrm>
            <a:off x="8082999" y="2559507"/>
            <a:ext cx="114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Cart Amount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14B18-2734-4FEC-1AC0-22DAB50FA05F}"/>
              </a:ext>
            </a:extLst>
          </p:cNvPr>
          <p:cNvSpPr txBox="1"/>
          <p:nvPr/>
        </p:nvSpPr>
        <p:spPr>
          <a:xfrm>
            <a:off x="7736366" y="3074897"/>
            <a:ext cx="153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B2810E-7EFA-6F35-09E0-6B3367FA5D5C}"/>
              </a:ext>
            </a:extLst>
          </p:cNvPr>
          <p:cNvSpPr/>
          <p:nvPr/>
        </p:nvSpPr>
        <p:spPr>
          <a:xfrm>
            <a:off x="7395705" y="4044625"/>
            <a:ext cx="2266119" cy="500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DABD7-A854-4FE9-377E-86C047EB7675}"/>
              </a:ext>
            </a:extLst>
          </p:cNvPr>
          <p:cNvSpPr txBox="1"/>
          <p:nvPr/>
        </p:nvSpPr>
        <p:spPr>
          <a:xfrm>
            <a:off x="8082999" y="4196696"/>
            <a:ext cx="114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TOTAL $$$$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7523F0-3A75-4367-CD7E-87689F393378}"/>
              </a:ext>
            </a:extLst>
          </p:cNvPr>
          <p:cNvSpPr/>
          <p:nvPr/>
        </p:nvSpPr>
        <p:spPr>
          <a:xfrm>
            <a:off x="7372845" y="4972186"/>
            <a:ext cx="2266119" cy="500894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657FA0-6370-1EAC-F422-B1EB8B2A1F11}"/>
              </a:ext>
            </a:extLst>
          </p:cNvPr>
          <p:cNvSpPr txBox="1"/>
          <p:nvPr/>
        </p:nvSpPr>
        <p:spPr>
          <a:xfrm>
            <a:off x="7372845" y="5091828"/>
            <a:ext cx="2266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Proceed to Checkout</a:t>
            </a:r>
          </a:p>
        </p:txBody>
      </p:sp>
    </p:spTree>
    <p:extLst>
      <p:ext uri="{BB962C8B-B14F-4D97-AF65-F5344CB8AC3E}">
        <p14:creationId xmlns:p14="http://schemas.microsoft.com/office/powerpoint/2010/main" val="384589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Taggart</dc:creator>
  <cp:lastModifiedBy>Charles Taggart</cp:lastModifiedBy>
  <cp:revision>1</cp:revision>
  <dcterms:created xsi:type="dcterms:W3CDTF">2025-03-03T10:11:58Z</dcterms:created>
  <dcterms:modified xsi:type="dcterms:W3CDTF">2025-03-03T10:44:20Z</dcterms:modified>
</cp:coreProperties>
</file>